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5"/>
  </p:notesMasterIdLst>
  <p:handoutMasterIdLst>
    <p:handoutMasterId r:id="rId6"/>
  </p:handoutMasterIdLst>
  <p:sldIdLst>
    <p:sldId id="275" r:id="rId2"/>
    <p:sldId id="273" r:id="rId3"/>
    <p:sldId id="274" r:id="rId4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598" autoAdjust="0"/>
  </p:normalViewPr>
  <p:slideViewPr>
    <p:cSldViewPr snapToGrid="0">
      <p:cViewPr varScale="1">
        <p:scale>
          <a:sx n="151" d="100"/>
          <a:sy n="151" d="100"/>
        </p:scale>
        <p:origin x="456" y="132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512" y="-90"/>
      </p:cViewPr>
      <p:guideLst>
        <p:guide orient="horz" pos="4652"/>
        <p:guide pos="29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3BA23CF-AA30-4A18-B744-605C3E9DBF07}" type="slidenum"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687D7-76F0-8040-93B6-084C7529F854}"/>
              </a:ext>
            </a:extLst>
          </p:cNvPr>
          <p:cNvSpPr txBox="1"/>
          <p:nvPr userDrawn="1"/>
        </p:nvSpPr>
        <p:spPr>
          <a:xfrm>
            <a:off x="4705815" y="47801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0247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066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815B5F2-A5A7-1E49-BC30-BA3F7599617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4946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 descr="A picture containing drawing, cup&#10;&#10;Description automatically generated">
            <a:extLst>
              <a:ext uri="{FF2B5EF4-FFF2-40B4-BE49-F238E27FC236}">
                <a16:creationId xmlns:a16="http://schemas.microsoft.com/office/drawing/2014/main" id="{7CC34E39-7310-7442-846F-66689DD005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868" y="4782676"/>
            <a:ext cx="1563597" cy="19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25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4343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50988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53773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2370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726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3" y="444279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6C70261-DCF8-4A97-9502-E8EEF2364CDE}" type="slidenum"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2663C74-62AB-B64B-BCBB-0866ABE6E2D3}"/>
              </a:ext>
            </a:extLst>
          </p:cNvPr>
          <p:cNvCxnSpPr>
            <a:cxnSpLocks/>
          </p:cNvCxnSpPr>
          <p:nvPr userDrawn="1"/>
        </p:nvCxnSpPr>
        <p:spPr>
          <a:xfrm>
            <a:off x="0" y="4656947"/>
            <a:ext cx="89288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37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kumimoji="1" sz="16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kumimoji="1"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42DAA0-6218-45A6-89FC-A8A77AEF7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Direct PWM Mode_0xFFF </a:t>
            </a:r>
            <a:r>
              <a:rPr kumimoji="1" lang="en-US" altLang="ja-JP" dirty="0">
                <a:sym typeface="Wingdings" panose="05000000000000000000" pitchFamily="2" charset="2"/>
              </a:rPr>
              <a:t> 0xAAA_Vout/</a:t>
            </a:r>
            <a:r>
              <a:rPr kumimoji="1" lang="en-US" altLang="ja-JP" dirty="0" err="1">
                <a:sym typeface="Wingdings" panose="05000000000000000000" pitchFamily="2" charset="2"/>
              </a:rPr>
              <a:t>Iout</a:t>
            </a:r>
            <a:endParaRPr kumimoji="1" lang="ja-JP" altLang="en-US" dirty="0"/>
          </a:p>
        </p:txBody>
      </p:sp>
      <p:pic>
        <p:nvPicPr>
          <p:cNvPr id="6" name="コンテンツ プレースホルダー 5">
            <a:extLst>
              <a:ext uri="{FF2B5EF4-FFF2-40B4-BE49-F238E27FC236}">
                <a16:creationId xmlns:a16="http://schemas.microsoft.com/office/drawing/2014/main" id="{8931459A-A642-47D5-9738-3EE7DD30F3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471" y="785813"/>
            <a:ext cx="6595532" cy="3709987"/>
          </a:xfrm>
        </p:spPr>
      </p:pic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13241E-D173-4280-A5AD-15FEE71A43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F0155F9-850E-4922-AB2F-95931B388E56}"/>
              </a:ext>
            </a:extLst>
          </p:cNvPr>
          <p:cNvSpPr txBox="1"/>
          <p:nvPr/>
        </p:nvSpPr>
        <p:spPr>
          <a:xfrm>
            <a:off x="5334000" y="1098550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chemeClr val="bg1"/>
                </a:solidFill>
              </a:rPr>
              <a:t>400ns div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976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D45BFA-E062-4FB6-9EE1-A20129D7A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Direct PWM Mode 0xFFF </a:t>
            </a:r>
            <a:r>
              <a:rPr kumimoji="1" lang="en-US" altLang="ja-JP" dirty="0">
                <a:sym typeface="Wingdings" panose="05000000000000000000" pitchFamily="2" charset="2"/>
              </a:rPr>
              <a:t> 0xAAA_Vout/</a:t>
            </a:r>
            <a:r>
              <a:rPr kumimoji="1" lang="en-US" altLang="ja-JP" dirty="0" err="1">
                <a:sym typeface="Wingdings" panose="05000000000000000000" pitchFamily="2" charset="2"/>
              </a:rPr>
              <a:t>Iout</a:t>
            </a:r>
            <a:endParaRPr kumimoji="1" lang="ja-JP" altLang="en-US" dirty="0"/>
          </a:p>
        </p:txBody>
      </p:sp>
      <p:pic>
        <p:nvPicPr>
          <p:cNvPr id="6" name="コンテンツ プレースホルダー 5">
            <a:extLst>
              <a:ext uri="{FF2B5EF4-FFF2-40B4-BE49-F238E27FC236}">
                <a16:creationId xmlns:a16="http://schemas.microsoft.com/office/drawing/2014/main" id="{66ABD8F1-FC6D-4F7C-98A8-A96C676840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471" y="785813"/>
            <a:ext cx="6595532" cy="3709987"/>
          </a:xfrm>
        </p:spPr>
      </p:pic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168B1A-0001-48C7-9F8B-9EE2EAF7B3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A2B0801-B094-4F8C-BF12-CA0093AA3B9F}"/>
              </a:ext>
            </a:extLst>
          </p:cNvPr>
          <p:cNvSpPr txBox="1"/>
          <p:nvPr/>
        </p:nvSpPr>
        <p:spPr>
          <a:xfrm>
            <a:off x="5334000" y="109855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chemeClr val="bg1"/>
                </a:solidFill>
              </a:rPr>
              <a:t>40ms div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004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7C1599-CBD1-4F13-9EAA-040503D20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75" y="107163"/>
            <a:ext cx="8826500" cy="610791"/>
          </a:xfrm>
        </p:spPr>
        <p:txBody>
          <a:bodyPr/>
          <a:lstStyle/>
          <a:p>
            <a:r>
              <a:rPr kumimoji="1" lang="en-US" altLang="ja-JP" dirty="0"/>
              <a:t>Phase-Shift PWM Mode_0xFFF </a:t>
            </a:r>
            <a:r>
              <a:rPr kumimoji="1" lang="en-US" altLang="ja-JP" dirty="0">
                <a:sym typeface="Wingdings" panose="05000000000000000000" pitchFamily="2" charset="2"/>
              </a:rPr>
              <a:t> 0xAAA_Vout/</a:t>
            </a:r>
            <a:r>
              <a:rPr kumimoji="1" lang="en-US" altLang="ja-JP" dirty="0" err="1">
                <a:sym typeface="Wingdings" panose="05000000000000000000" pitchFamily="2" charset="2"/>
              </a:rPr>
              <a:t>Iout</a:t>
            </a:r>
            <a:endParaRPr kumimoji="1" lang="ja-JP" altLang="en-US" dirty="0"/>
          </a:p>
        </p:txBody>
      </p:sp>
      <p:pic>
        <p:nvPicPr>
          <p:cNvPr id="6" name="コンテンツ プレースホルダー 5">
            <a:extLst>
              <a:ext uri="{FF2B5EF4-FFF2-40B4-BE49-F238E27FC236}">
                <a16:creationId xmlns:a16="http://schemas.microsoft.com/office/drawing/2014/main" id="{6CAAC70B-08C1-4FB2-BFBB-BC541C0E50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471" y="785813"/>
            <a:ext cx="6595532" cy="3709987"/>
          </a:xfrm>
        </p:spPr>
      </p:pic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7844337-01CF-451E-A757-31EE4C22FA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10226"/>
      </p:ext>
    </p:extLst>
  </p:cSld>
  <p:clrMapOvr>
    <a:masterClrMapping/>
  </p:clrMapOvr>
</p:sld>
</file>

<file path=ppt/theme/theme1.xml><?xml version="1.0" encoding="utf-8"?>
<a:theme xmlns:a="http://schemas.openxmlformats.org/drawingml/2006/main" name="2_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0450184F-FECE-4F4E-9465-90FF95DEA0E4}" vid="{4EBE6972-D454-4FA8-9A2F-9FAFE2BB323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 - No CIP marking</Template>
  <TotalTime>3</TotalTime>
  <Words>39</Words>
  <Application>Microsoft Office PowerPoint</Application>
  <PresentationFormat>画面に合わせる (16:9)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6" baseType="lpstr">
      <vt:lpstr>Arial</vt:lpstr>
      <vt:lpstr>Wingdings</vt:lpstr>
      <vt:lpstr>2_FinalPowerpoint</vt:lpstr>
      <vt:lpstr>Direct PWM Mode_0xFFF  0xAAA_Vout/Iout</vt:lpstr>
      <vt:lpstr>Direct PWM Mode 0xFFF  0xAAA_Vout/Iout</vt:lpstr>
      <vt:lpstr>Phase-Shift PWM Mode_0xFFF  0xAAA_Vout/Iout</vt:lpstr>
    </vt:vector>
  </TitlesOfParts>
  <Company>Texas Instruments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 PWM Mode_0xFFF  0xAAA_Vout/Iout</dc:title>
  <dc:creator>Nomiyama, Kai</dc:creator>
  <cp:lastModifiedBy>Nomiyama, Kai</cp:lastModifiedBy>
  <cp:revision>1</cp:revision>
  <dcterms:created xsi:type="dcterms:W3CDTF">2022-02-22T04:53:48Z</dcterms:created>
  <dcterms:modified xsi:type="dcterms:W3CDTF">2022-02-22T04:57:04Z</dcterms:modified>
</cp:coreProperties>
</file>