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80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382" y="3072440"/>
            <a:ext cx="5234138" cy="352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9" y="1298942"/>
            <a:ext cx="4685855" cy="184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/>
              <a:t>No Roff2 connection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1131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Roff</a:t>
            </a:r>
            <a:r>
              <a:rPr lang="en-US" altLang="ja-JP" dirty="0" smtClean="0"/>
              <a:t>2 connection without Diode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24" y="3222207"/>
            <a:ext cx="4916256" cy="3400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45700"/>
            <a:ext cx="4259868" cy="171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角丸四角形 5"/>
          <p:cNvSpPr/>
          <p:nvPr/>
        </p:nvSpPr>
        <p:spPr>
          <a:xfrm>
            <a:off x="1115616" y="1556792"/>
            <a:ext cx="504056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15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Roff2 connection </a:t>
            </a:r>
            <a:r>
              <a:rPr lang="en-US" altLang="ja-JP" dirty="0" smtClean="0"/>
              <a:t>with </a:t>
            </a:r>
            <a:r>
              <a:rPr lang="en-US" altLang="ja-JP" dirty="0"/>
              <a:t>Diode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4223086" cy="178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382" y="3072440"/>
            <a:ext cx="5234138" cy="352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1115616" y="1556792"/>
            <a:ext cx="504056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93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Frequency Summary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952749"/>
              </p:ext>
            </p:extLst>
          </p:nvPr>
        </p:nvGraphicFramePr>
        <p:xfrm>
          <a:off x="1187624" y="2060848"/>
          <a:ext cx="6696745" cy="25202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957100"/>
                <a:gridCol w="1544379"/>
                <a:gridCol w="1650887"/>
                <a:gridCol w="585799"/>
                <a:gridCol w="958580"/>
              </a:tblGrid>
              <a:tr h="635036">
                <a:tc>
                  <a:txBody>
                    <a:bodyPr/>
                    <a:lstStyle/>
                    <a:p>
                      <a:pPr algn="ctr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Coff Charge(us)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Non Chargey(us)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T(us)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Fsw(Hz)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62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No Roff 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>
                          <a:effectLst/>
                        </a:rPr>
                        <a:t>2.6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>
                          <a:effectLst/>
                        </a:rPr>
                        <a:t>0.9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>
                          <a:effectLst/>
                        </a:rPr>
                        <a:t>3.5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u="none" strike="noStrike">
                          <a:effectLst/>
                        </a:rPr>
                        <a:t>  </a:t>
                      </a:r>
                      <a:r>
                        <a:rPr lang="en-US" altLang="ja-JP" sz="1800" u="none" strike="noStrike">
                          <a:effectLst/>
                        </a:rPr>
                        <a:t>285,714 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635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Roff2 without Diode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>
                          <a:effectLst/>
                        </a:rPr>
                        <a:t>2.07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>
                          <a:effectLst/>
                        </a:rPr>
                        <a:t>0.73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>
                          <a:effectLst/>
                        </a:rPr>
                        <a:t>2.8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u="none" strike="noStrike">
                          <a:effectLst/>
                        </a:rPr>
                        <a:t>  </a:t>
                      </a:r>
                      <a:r>
                        <a:rPr lang="en-US" altLang="ja-JP" sz="1800" u="none" strike="noStrike">
                          <a:effectLst/>
                        </a:rPr>
                        <a:t>357,143 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625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Roff2 with Diode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effectLst/>
                        </a:rPr>
                        <a:t>2.1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>
                          <a:effectLst/>
                        </a:rPr>
                        <a:t>0.74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>
                          <a:effectLst/>
                        </a:rPr>
                        <a:t>2.84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u="none" strike="noStrike" dirty="0">
                          <a:effectLst/>
                        </a:rPr>
                        <a:t>  </a:t>
                      </a:r>
                      <a:r>
                        <a:rPr lang="en-US" altLang="ja-JP" sz="1800" u="none" strike="noStrike" dirty="0">
                          <a:effectLst/>
                        </a:rPr>
                        <a:t>352,113 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605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画面に合わせる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Roff2 connection without Diode</vt:lpstr>
      <vt:lpstr>Roff2 connection with Diode</vt:lpstr>
      <vt:lpstr>Frequency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 Asaka</dc:creator>
  <cp:lastModifiedBy>Ryuji Asaka</cp:lastModifiedBy>
  <cp:revision>2</cp:revision>
  <dcterms:created xsi:type="dcterms:W3CDTF">2017-02-03T00:48:24Z</dcterms:created>
  <dcterms:modified xsi:type="dcterms:W3CDTF">2017-02-03T00:59:52Z</dcterms:modified>
</cp:coreProperties>
</file>