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C1A2CE-EE4A-4E9B-B9D3-FF2790A63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8EBA380-B569-4C7B-8FC0-7A0EFDF27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D444656-715F-4134-957B-3E5A72EB5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233-457D-48A7-A5C1-557416FED536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2E8733-1048-4AF1-B4C9-84298C96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F010E4-8D11-4CB3-A0D3-B07D2A93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583D-E49D-4AAF-8D67-14BCAE327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297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C03839-A45A-4796-B0A1-617221C8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3F7460C-B99B-450A-91E8-D12CD00E2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14D271-AEBA-4736-9055-91058EF9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233-457D-48A7-A5C1-557416FED536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D99CB73-99F8-44CA-806C-84C01C12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BE8A5A-8E87-4E34-93BC-6426448D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583D-E49D-4AAF-8D67-14BCAE327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57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8055AB2-479A-4BA5-AE9B-5E989A42C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527EBBF-AC85-4F9A-8E02-7FF443A5B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75B44E-3D7F-40F2-8E55-DAB21E86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233-457D-48A7-A5C1-557416FED536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201129-350D-4ABD-9D10-61ACA291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7550EF-3150-404B-8115-9187179D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583D-E49D-4AAF-8D67-14BCAE327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82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6AEFDF-64D5-4666-ABD9-96878DDF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9C052C-FAEA-44E4-ACF8-4DFB03C1D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7A7EA5-2856-4932-A4C2-15A2F003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233-457D-48A7-A5C1-557416FED536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90A3C9-8674-41D4-8E6B-781606E0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E92649-1741-4EA3-9C0A-95E5E462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583D-E49D-4AAF-8D67-14BCAE327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02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4D0C47-BC00-450C-9D86-EFF024EA7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CC0ACFA-A331-408C-A29E-6EE63DE2B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75CC0C-60CE-46DE-8244-99466FEC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233-457D-48A7-A5C1-557416FED536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7AAF8F-D7D3-4BBA-9AA9-C3DD8D1B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51C541-ACBE-4104-9176-94FF7E61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583D-E49D-4AAF-8D67-14BCAE327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13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E8F46A-6965-4C96-8B8B-111E2846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71C040-AE23-488F-89A7-FA1949449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C086683-9E53-4579-8694-0F0327167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BAD0C5A-BA21-48D7-8652-D93A46C91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233-457D-48A7-A5C1-557416FED536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6FC4255-FFAD-4BBE-94C8-39777B0B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E6FD74-B528-4051-9B50-76796128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583D-E49D-4AAF-8D67-14BCAE327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08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6AEBF9-924C-470D-AC21-D58A0A3E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1A77FA-EF3A-4F75-903D-F14EDBC3D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93F97E7-129A-455D-8CEE-38F42100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50CFE2B-57E5-4EB4-A12B-148580C9A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EB07BAF-E7DF-4B1F-A35C-1667B91AB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C78A3A0-2687-4770-BD95-97C1D6D3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233-457D-48A7-A5C1-557416FED536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4606797-1C3D-4505-A400-CC18FD11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0BE494B-C171-48C3-884A-130BF0F8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583D-E49D-4AAF-8D67-14BCAE327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29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5B89EB-A290-4718-9FFE-09DFC655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7102BD3-4329-4999-9521-527377B91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233-457D-48A7-A5C1-557416FED536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F87A620-BA14-44A7-80CA-C5EEFD1B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3BDD5D1-3808-47FF-A702-064B4C4C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583D-E49D-4AAF-8D67-14BCAE327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94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9128B78-610A-458E-BBCB-FE1A869D0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233-457D-48A7-A5C1-557416FED536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F017554-8691-4853-A724-469CC05B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B22354-E33B-4D62-8836-41D18D3F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583D-E49D-4AAF-8D67-14BCAE327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82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E70BE5-A709-4094-AAE5-212CB262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AEA019-C25E-4187-AC05-746E731EE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BB6D123-F550-4774-B1EC-11D9F4B2F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4E9CE5D-6BCE-4666-AAC4-BDB35BD1E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233-457D-48A7-A5C1-557416FED536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DE0805-B7E8-4F7D-8EDD-D57FA33A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AD4E45C-2177-48CF-95F9-39A264FF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583D-E49D-4AAF-8D67-14BCAE327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41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1CD9B3-7B80-489A-9035-47B27DC0C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DD33160-54F4-40F0-AF26-8840FA18C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9E1E4DC-3628-4153-ADCF-E2DB34574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142EAB5-1CA3-48B3-A5F8-840040838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0233-457D-48A7-A5C1-557416FED536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1E7C635-95C6-4520-A3EE-55682547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C6E91D1-8905-4B19-9BB6-BF1BBD6C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583D-E49D-4AAF-8D67-14BCAE327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58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4ECB756-2596-40FC-BA30-5B53B2086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5511B-41D6-42EA-9978-6B0D3250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915130-FB2F-4271-8031-B91B2BFB7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0233-457D-48A7-A5C1-557416FED536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BE37B8-0C88-49BF-844F-897267438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148AAB-964D-45A9-9116-50022D502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583D-E49D-4AAF-8D67-14BCAE3274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72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.com/product/TPS925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C9B324-66E1-4814-A9C6-BCB2D4D1A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158" y="198536"/>
            <a:ext cx="9144000" cy="65930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TPS92518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604311-E340-43D8-A7B1-1BA5B40EF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23" y="1216056"/>
            <a:ext cx="8371002" cy="470868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5191481-DDA4-491A-AA93-810FC5078A2F}"/>
              </a:ext>
            </a:extLst>
          </p:cNvPr>
          <p:cNvSpPr txBox="1"/>
          <p:nvPr/>
        </p:nvSpPr>
        <p:spPr>
          <a:xfrm>
            <a:off x="443059" y="1706252"/>
            <a:ext cx="132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CH1:Vsw1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8B85432-757D-4324-8AEB-9B34D887C39E}"/>
              </a:ext>
            </a:extLst>
          </p:cNvPr>
          <p:cNvSpPr txBox="1"/>
          <p:nvPr/>
        </p:nvSpPr>
        <p:spPr>
          <a:xfrm>
            <a:off x="443058" y="2377126"/>
            <a:ext cx="192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CH2:PWM1 200Hz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9C5F307-76B9-434E-8F2C-D8A2BE1462EF}"/>
              </a:ext>
            </a:extLst>
          </p:cNvPr>
          <p:cNvSpPr txBox="1"/>
          <p:nvPr/>
        </p:nvSpPr>
        <p:spPr>
          <a:xfrm>
            <a:off x="443057" y="3385734"/>
            <a:ext cx="15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CH3:Vboot1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61DA710-6B76-4335-8ED9-68F7250510C3}"/>
              </a:ext>
            </a:extLst>
          </p:cNvPr>
          <p:cNvSpPr txBox="1"/>
          <p:nvPr/>
        </p:nvSpPr>
        <p:spPr>
          <a:xfrm>
            <a:off x="443056" y="4111543"/>
            <a:ext cx="192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CH4:Vboot1-Vsw</a:t>
            </a:r>
            <a:endParaRPr lang="zh-TW" alt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0062C240-8B6A-4820-8AD1-E0F6934C7D0F}"/>
              </a:ext>
            </a:extLst>
          </p:cNvPr>
          <p:cNvSpPr/>
          <p:nvPr/>
        </p:nvSpPr>
        <p:spPr>
          <a:xfrm>
            <a:off x="5147036" y="1819373"/>
            <a:ext cx="584462" cy="178166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E2FACE4-38A6-40C3-92FA-B404F26B55AA}"/>
              </a:ext>
            </a:extLst>
          </p:cNvPr>
          <p:cNvSpPr txBox="1"/>
          <p:nvPr/>
        </p:nvSpPr>
        <p:spPr>
          <a:xfrm>
            <a:off x="433631" y="866511"/>
            <a:ext cx="407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Measure by EVM 12Vin to 3S1P LED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819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C9B324-66E1-4814-A9C6-BCB2D4D1A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158" y="198536"/>
            <a:ext cx="9144000" cy="65930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TPS92518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2DCC4AD-921B-4512-815B-8E90260B3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3546738"/>
            <a:ext cx="10696575" cy="276225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027FD12-5C57-4C4C-B82F-9B7B6D836683}"/>
              </a:ext>
            </a:extLst>
          </p:cNvPr>
          <p:cNvSpPr txBox="1"/>
          <p:nvPr/>
        </p:nvSpPr>
        <p:spPr>
          <a:xfrm>
            <a:off x="747712" y="857839"/>
            <a:ext cx="10218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Base on Equation 18 and </a:t>
            </a:r>
            <a:r>
              <a:rPr lang="en-US" altLang="zh-TW" dirty="0" err="1"/>
              <a:t>Vboot</a:t>
            </a:r>
            <a:r>
              <a:rPr lang="en-US" altLang="zh-TW" dirty="0"/>
              <a:t>-UVLO spec(3.6V~5.2V)</a:t>
            </a:r>
          </a:p>
          <a:p>
            <a:r>
              <a:rPr lang="en-US" altLang="zh-TW" dirty="0"/>
              <a:t>Vin 12V , </a:t>
            </a:r>
            <a:r>
              <a:rPr lang="en-US" altLang="zh-TW" dirty="0" err="1"/>
              <a:t>Cboot</a:t>
            </a:r>
            <a:r>
              <a:rPr lang="en-US" altLang="zh-TW" dirty="0"/>
              <a:t> 0.1uF  =&gt; </a:t>
            </a:r>
            <a:r>
              <a:rPr lang="en-US" altLang="zh-TW" dirty="0" err="1"/>
              <a:t>Ton_max</a:t>
            </a:r>
            <a:r>
              <a:rPr lang="en-US" altLang="zh-TW" dirty="0"/>
              <a:t>(</a:t>
            </a:r>
            <a:r>
              <a:rPr lang="en-US" altLang="zh-TW" dirty="0" err="1"/>
              <a:t>typ</a:t>
            </a:r>
            <a:r>
              <a:rPr lang="en-US" altLang="zh-TW" dirty="0"/>
              <a:t>) is 7.4ms</a:t>
            </a:r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26B42AA-7D68-4489-9A78-D039A43FE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1531191"/>
            <a:ext cx="8564990" cy="210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9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DDE6CC7-55AF-483F-92B6-C830FBE2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dirty="0"/>
              <a:t>Q1. Is any side-effect to change </a:t>
            </a:r>
            <a:r>
              <a:rPr lang="en-US" altLang="zh-TW" dirty="0" err="1"/>
              <a:t>Cboot</a:t>
            </a:r>
            <a:r>
              <a:rPr lang="en-US" altLang="zh-TW" dirty="0"/>
              <a:t> value for keeping 200Hz PWM ? </a:t>
            </a:r>
          </a:p>
          <a:p>
            <a:r>
              <a:rPr lang="en-US" altLang="zh-TW" dirty="0"/>
              <a:t>Q2. What condition of </a:t>
            </a:r>
            <a:r>
              <a:rPr lang="en-US" altLang="zh-TW" dirty="0">
                <a:hlinkClick r:id="rId2" tooltip="Link to Product Folder"/>
              </a:rPr>
              <a:t>TPS92518</a:t>
            </a:r>
            <a:r>
              <a:rPr lang="en-US" altLang="zh-TW" dirty="0"/>
              <a:t> could do PWM dimming ratio up to</a:t>
            </a:r>
          </a:p>
          <a:p>
            <a:pPr marL="0" indent="0">
              <a:buNone/>
            </a:pPr>
            <a:r>
              <a:rPr lang="en-US" altLang="zh-TW" dirty="0"/>
              <a:t>          10,000 : 1  ?</a:t>
            </a:r>
          </a:p>
          <a:p>
            <a:r>
              <a:rPr lang="en-US" altLang="zh-TW" dirty="0"/>
              <a:t> Q3. If Vin is 9~16V , PWM frequency is 200Hz ,    ILED is 2.5A / </a:t>
            </a:r>
            <a:r>
              <a:rPr lang="en-US" altLang="zh-TW" dirty="0" err="1"/>
              <a:t>ch</a:t>
            </a:r>
            <a:r>
              <a:rPr lang="en-US" altLang="zh-TW" dirty="0"/>
              <a:t> (2S1P)</a:t>
            </a:r>
          </a:p>
          <a:p>
            <a:pPr marL="0" indent="0">
              <a:buNone/>
            </a:pPr>
            <a:r>
              <a:rPr lang="en-US" altLang="zh-TW" dirty="0"/>
              <a:t>   May each output support higher LED current ex: 2.5A or higher  ?   </a:t>
            </a:r>
          </a:p>
          <a:p>
            <a:pPr marL="0" indent="0">
              <a:buNone/>
            </a:pPr>
            <a:r>
              <a:rPr lang="en-US" altLang="zh-TW" dirty="0"/>
              <a:t>   By changing higher current rating of external MOSFET , Inductor and</a:t>
            </a:r>
          </a:p>
          <a:p>
            <a:pPr marL="0" indent="0">
              <a:buNone/>
            </a:pPr>
            <a:r>
              <a:rPr lang="en-US" altLang="zh-TW" dirty="0"/>
              <a:t>   Diode ??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9D312DE-A4DA-4781-9C38-08BA5A4DEED2}"/>
              </a:ext>
            </a:extLst>
          </p:cNvPr>
          <p:cNvSpPr txBox="1">
            <a:spLocks/>
          </p:cNvSpPr>
          <p:nvPr/>
        </p:nvSpPr>
        <p:spPr>
          <a:xfrm>
            <a:off x="1439158" y="198536"/>
            <a:ext cx="9144000" cy="659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TPS92518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8159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81</Words>
  <Application>Microsoft Office PowerPoint</Application>
  <PresentationFormat>寬螢幕</PresentationFormat>
  <Paragraphs>17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TPS92518</vt:lpstr>
      <vt:lpstr>TPS92518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TPS92518</dc:title>
  <dc:creator>雲深不知處</dc:creator>
  <cp:lastModifiedBy>雲深不知處</cp:lastModifiedBy>
  <cp:revision>5</cp:revision>
  <dcterms:created xsi:type="dcterms:W3CDTF">2018-03-01T07:55:22Z</dcterms:created>
  <dcterms:modified xsi:type="dcterms:W3CDTF">2018-03-01T08:37:33Z</dcterms:modified>
</cp:coreProperties>
</file>