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tl085\Downloads\&#35413;&#20385;&#12508;&#12540;&#12489;&#35519;&#20809;&#29305;&#24615;_00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altLang="ja-JP" sz="1000" b="1" i="0" u="sng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Vin = 48V, </a:t>
            </a:r>
            <a:r>
              <a:rPr lang="en-US" altLang="ja-JP" sz="1000" b="1" i="0" u="sng" strike="noStrike" baseline="0" dirty="0" err="1">
                <a:solidFill>
                  <a:srgbClr val="000000"/>
                </a:solidFill>
                <a:latin typeface="ＭＳ Ｐゴシック"/>
                <a:ea typeface="ＭＳ Ｐゴシック"/>
              </a:rPr>
              <a:t>Vled</a:t>
            </a:r>
            <a:r>
              <a:rPr lang="en-US" altLang="ja-JP" sz="1000" b="1" i="0" u="sng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=10V, </a:t>
            </a:r>
            <a:r>
              <a:rPr lang="en-US" altLang="ja-JP" sz="1000" b="1" i="0" u="sng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peak</a:t>
            </a:r>
            <a:r>
              <a:rPr lang="ja-JP" altLang="en-US" sz="1000" b="1" i="0" u="sng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　</a:t>
            </a:r>
            <a:r>
              <a:rPr lang="en-US" altLang="ja-JP" sz="1000" b="1" i="0" u="sng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threshold=244</a:t>
            </a:r>
            <a:r>
              <a:rPr lang="en-US" altLang="ja-JP" sz="1000" b="1" i="0" u="sng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, Dimming at 1KHz</a:t>
            </a:r>
          </a:p>
          <a:p>
            <a:pPr algn="l"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altLang="ja-JP" sz="1000" b="1" i="0" u="sng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Off time=43 (2BH) ,  </a:t>
            </a:r>
            <a:r>
              <a:rPr lang="en-US" altLang="ja-JP" sz="1000" b="1" i="0" u="sng" strike="noStrike" baseline="0" dirty="0" err="1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Rshunt</a:t>
            </a:r>
            <a:r>
              <a:rPr lang="en-US" altLang="ja-JP" sz="1000" b="1" i="0" u="sng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=0.307 </a:t>
            </a:r>
            <a:r>
              <a:rPr lang="en-US" altLang="ja-JP" sz="1000" b="1" i="0" u="sng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ohm</a:t>
            </a:r>
            <a:r>
              <a:rPr lang="ja-JP" altLang="en-US" sz="1000" b="1" i="0" u="sng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　　</a:t>
            </a:r>
          </a:p>
        </c:rich>
      </c:tx>
      <c:layout>
        <c:manualLayout>
          <c:xMode val="edge"/>
          <c:yMode val="edge"/>
          <c:x val="0.23677108793467391"/>
          <c:y val="1.7338316821234958E-3"/>
        </c:manualLayout>
      </c:layout>
      <c:overlay val="0"/>
      <c:spPr>
        <a:solidFill>
          <a:schemeClr val="bg1"/>
        </a:solidFill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639175257731959"/>
          <c:y val="6.7146440222291437E-2"/>
          <c:w val="0.81030927835051547"/>
          <c:h val="0.82734006702466234"/>
        </c:manualLayout>
      </c:layout>
      <c:scatterChart>
        <c:scatterStyle val="lineMarker"/>
        <c:varyColors val="0"/>
        <c:ser>
          <c:idx val="0"/>
          <c:order val="0"/>
          <c:tx>
            <c:strRef>
              <c:f>'[評価ボード調光特性_001.xls]10V 700ｍA'!$C$7:$D$7</c:f>
              <c:strCache>
                <c:ptCount val="1"/>
                <c:pt idx="0">
                  <c:v>調光特性</c:v>
                </c:pt>
              </c:strCache>
            </c:strRef>
          </c:tx>
          <c:spPr>
            <a:ln w="25400">
              <a:solidFill>
                <a:srgbClr val="0000FF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'[評価ボード調光特性_001.xls]10V 700ｍA'!$C$9:$C$42</c:f>
              <c:numCache>
                <c:formatCode>0.0_ </c:formatCode>
                <c:ptCount val="34"/>
                <c:pt idx="0">
                  <c:v>100</c:v>
                </c:pt>
                <c:pt idx="1">
                  <c:v>95</c:v>
                </c:pt>
                <c:pt idx="2">
                  <c:v>90</c:v>
                </c:pt>
                <c:pt idx="3">
                  <c:v>85</c:v>
                </c:pt>
                <c:pt idx="4">
                  <c:v>80</c:v>
                </c:pt>
                <c:pt idx="5">
                  <c:v>75</c:v>
                </c:pt>
                <c:pt idx="6">
                  <c:v>70</c:v>
                </c:pt>
                <c:pt idx="7">
                  <c:v>65</c:v>
                </c:pt>
                <c:pt idx="8">
                  <c:v>60</c:v>
                </c:pt>
                <c:pt idx="9">
                  <c:v>55</c:v>
                </c:pt>
                <c:pt idx="10">
                  <c:v>50</c:v>
                </c:pt>
                <c:pt idx="11">
                  <c:v>45</c:v>
                </c:pt>
                <c:pt idx="12">
                  <c:v>40</c:v>
                </c:pt>
                <c:pt idx="13">
                  <c:v>35</c:v>
                </c:pt>
                <c:pt idx="14">
                  <c:v>30</c:v>
                </c:pt>
                <c:pt idx="15">
                  <c:v>25</c:v>
                </c:pt>
                <c:pt idx="16">
                  <c:v>20</c:v>
                </c:pt>
                <c:pt idx="17">
                  <c:v>15</c:v>
                </c:pt>
                <c:pt idx="18">
                  <c:v>10</c:v>
                </c:pt>
                <c:pt idx="19">
                  <c:v>5</c:v>
                </c:pt>
                <c:pt idx="20">
                  <c:v>4</c:v>
                </c:pt>
                <c:pt idx="21">
                  <c:v>3</c:v>
                </c:pt>
                <c:pt idx="22">
                  <c:v>2</c:v>
                </c:pt>
                <c:pt idx="23" formatCode="0.00_ ">
                  <c:v>1</c:v>
                </c:pt>
                <c:pt idx="24" formatCode="0.00_ ">
                  <c:v>0.9</c:v>
                </c:pt>
                <c:pt idx="25" formatCode="0.00_ ">
                  <c:v>0.8</c:v>
                </c:pt>
                <c:pt idx="26" formatCode="0.00_ ">
                  <c:v>0.7</c:v>
                </c:pt>
                <c:pt idx="27" formatCode="0.00_ ">
                  <c:v>0.6</c:v>
                </c:pt>
                <c:pt idx="28" formatCode="0.00_ ">
                  <c:v>0.5</c:v>
                </c:pt>
                <c:pt idx="29" formatCode="0.00_ ">
                  <c:v>0.4</c:v>
                </c:pt>
                <c:pt idx="30" formatCode="0.00_ ">
                  <c:v>0.3</c:v>
                </c:pt>
                <c:pt idx="31" formatCode="0.00_ ">
                  <c:v>0.2</c:v>
                </c:pt>
                <c:pt idx="32" formatCode="0.00_ ">
                  <c:v>0.15</c:v>
                </c:pt>
                <c:pt idx="33" formatCode="0.00_ ">
                  <c:v>0.1</c:v>
                </c:pt>
              </c:numCache>
            </c:numRef>
          </c:xVal>
          <c:yVal>
            <c:numRef>
              <c:f>'[評価ボード調光特性_001.xls]10V 700ｍA'!$D$9:$D$42</c:f>
              <c:numCache>
                <c:formatCode>0.0_ </c:formatCode>
                <c:ptCount val="34"/>
                <c:pt idx="0">
                  <c:v>700.8</c:v>
                </c:pt>
                <c:pt idx="1">
                  <c:v>680.5</c:v>
                </c:pt>
                <c:pt idx="2">
                  <c:v>662.9</c:v>
                </c:pt>
                <c:pt idx="3">
                  <c:v>639.5</c:v>
                </c:pt>
                <c:pt idx="4">
                  <c:v>619.70000000000005</c:v>
                </c:pt>
                <c:pt idx="5">
                  <c:v>599</c:v>
                </c:pt>
                <c:pt idx="6">
                  <c:v>578.70000000000005</c:v>
                </c:pt>
                <c:pt idx="7">
                  <c:v>556.1</c:v>
                </c:pt>
                <c:pt idx="8">
                  <c:v>534.20000000000005</c:v>
                </c:pt>
                <c:pt idx="9">
                  <c:v>510.5</c:v>
                </c:pt>
                <c:pt idx="10">
                  <c:v>486.2</c:v>
                </c:pt>
                <c:pt idx="11">
                  <c:v>459.2</c:v>
                </c:pt>
                <c:pt idx="12">
                  <c:v>432.3</c:v>
                </c:pt>
                <c:pt idx="13">
                  <c:v>404</c:v>
                </c:pt>
                <c:pt idx="14">
                  <c:v>369.8</c:v>
                </c:pt>
                <c:pt idx="15">
                  <c:v>336.3</c:v>
                </c:pt>
                <c:pt idx="16">
                  <c:v>299.8</c:v>
                </c:pt>
                <c:pt idx="17">
                  <c:v>251.2</c:v>
                </c:pt>
                <c:pt idx="18">
                  <c:v>189.25</c:v>
                </c:pt>
                <c:pt idx="19">
                  <c:v>116.47</c:v>
                </c:pt>
                <c:pt idx="20">
                  <c:v>89.76</c:v>
                </c:pt>
                <c:pt idx="21">
                  <c:v>67.84</c:v>
                </c:pt>
                <c:pt idx="22">
                  <c:v>59</c:v>
                </c:pt>
                <c:pt idx="23" formatCode="0.000_ ">
                  <c:v>9.27</c:v>
                </c:pt>
                <c:pt idx="24" formatCode="0.000_ ">
                  <c:v>7.2729999999999997</c:v>
                </c:pt>
                <c:pt idx="25" formatCode="0.000_ ">
                  <c:v>5.5750000000000002</c:v>
                </c:pt>
                <c:pt idx="26" formatCode="0.000_ ">
                  <c:v>4.1130000000000004</c:v>
                </c:pt>
                <c:pt idx="27" formatCode="0.000_ ">
                  <c:v>2.9</c:v>
                </c:pt>
                <c:pt idx="28" formatCode="0.000_ ">
                  <c:v>1.75</c:v>
                </c:pt>
                <c:pt idx="29" formatCode="0.000_ ">
                  <c:v>1.07</c:v>
                </c:pt>
                <c:pt idx="30" formatCode="0.000_ ">
                  <c:v>0.56000000000000005</c:v>
                </c:pt>
                <c:pt idx="31" formatCode="0.000_ ">
                  <c:v>0.21</c:v>
                </c:pt>
                <c:pt idx="32" formatCode="0.000_ ">
                  <c:v>9.7600000000000006E-2</c:v>
                </c:pt>
                <c:pt idx="33" formatCode="0.000_ ">
                  <c:v>1.9099999999999999E-2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822592"/>
        <c:axId val="99829248"/>
      </c:scatterChart>
      <c:valAx>
        <c:axId val="99822592"/>
        <c:scaling>
          <c:orientation val="minMax"/>
          <c:max val="100"/>
          <c:min val="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altLang="ja-JP" sz="8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PWM  </a:t>
                </a:r>
                <a:r>
                  <a:rPr lang="ja-JP" altLang="en-US" sz="8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DUTY</a:t>
                </a:r>
                <a:r>
                  <a:rPr lang="ja-JP" altLang="en-US" sz="800" b="1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Arial"/>
                  </a:rPr>
                  <a:t> </a:t>
                </a:r>
                <a:r>
                  <a:rPr lang="ja-JP" altLang="en-US" sz="800" b="1" i="0" u="none" strike="noStrike" baseline="0">
                    <a:solidFill>
                      <a:srgbClr val="000000"/>
                    </a:solidFill>
                    <a:latin typeface="Arial"/>
                    <a:ea typeface="ＭＳ Ｐゴシック"/>
                    <a:cs typeface="Arial"/>
                  </a:rPr>
                  <a:t>(</a:t>
                </a:r>
                <a:r>
                  <a:rPr lang="ja-JP" altLang="en-US" sz="800" b="1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Arial"/>
                  </a:rPr>
                  <a:t>％</a:t>
                </a:r>
                <a:r>
                  <a:rPr lang="ja-JP" altLang="en-US" sz="500" b="1" i="0" u="none" strike="noStrike" baseline="0">
                    <a:solidFill>
                      <a:srgbClr val="000000"/>
                    </a:solidFill>
                    <a:latin typeface="Arial"/>
                    <a:ea typeface="ＭＳ Ｐゴシック"/>
                    <a:cs typeface="Arial"/>
                  </a:rPr>
                  <a:t>)</a:t>
                </a:r>
                <a:endParaRPr lang="ja-JP" altLang="en-US" sz="500" b="1" i="0" u="none" strike="noStrike" baseline="0">
                  <a:solidFill>
                    <a:srgbClr val="000000"/>
                  </a:solidFill>
                  <a:latin typeface="Arial"/>
                  <a:cs typeface="Arial"/>
                </a:endParaRPr>
              </a:p>
            </c:rich>
          </c:tx>
          <c:layout>
            <c:manualLayout>
              <c:xMode val="edge"/>
              <c:yMode val="edge"/>
              <c:x val="0.48659796201945343"/>
              <c:y val="0.94005033986136344"/>
            </c:manualLayout>
          </c:layout>
          <c:overlay val="0"/>
          <c:spPr>
            <a:noFill/>
            <a:ln w="25400">
              <a:noFill/>
            </a:ln>
          </c:spPr>
        </c:title>
        <c:numFmt formatCode="0.0_);[Red]\(0.0\)" sourceLinked="0"/>
        <c:majorTickMark val="in"/>
        <c:min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ja-JP"/>
          </a:p>
        </c:txPr>
        <c:crossAx val="99829248"/>
        <c:crossesAt val="0"/>
        <c:crossBetween val="midCat"/>
        <c:majorUnit val="10"/>
        <c:minorUnit val="1"/>
      </c:valAx>
      <c:valAx>
        <c:axId val="99829248"/>
        <c:scaling>
          <c:orientation val="minMax"/>
          <c:max val="700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en-US" altLang="ja-JP" sz="800" b="1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</a:rPr>
                  <a:t>Iled</a:t>
                </a:r>
                <a:r>
                  <a:rPr lang="ja-JP" altLang="en-US" sz="800" b="1" i="0" u="none" strike="noStrike" baseline="0">
                    <a:solidFill>
                      <a:srgbClr val="000000"/>
                    </a:solidFill>
                    <a:latin typeface="Arial"/>
                    <a:ea typeface="ＭＳ Ｐゴシック"/>
                    <a:cs typeface="Arial"/>
                  </a:rPr>
                  <a:t>(</a:t>
                </a:r>
                <a:r>
                  <a:rPr lang="ja-JP" altLang="en-US" sz="800" b="1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Arial"/>
                  </a:rPr>
                  <a:t>ｍ</a:t>
                </a:r>
                <a:r>
                  <a:rPr lang="ja-JP" altLang="en-US" sz="800" b="1" i="0" u="none" strike="noStrike" baseline="0">
                    <a:solidFill>
                      <a:srgbClr val="000000"/>
                    </a:solidFill>
                    <a:latin typeface="Arial"/>
                    <a:ea typeface="ＭＳ Ｐゴシック"/>
                    <a:cs typeface="Arial"/>
                  </a:rPr>
                  <a:t>A</a:t>
                </a:r>
                <a:r>
                  <a:rPr lang="ja-JP" altLang="en-US" sz="500" b="1" i="0" u="none" strike="noStrike" baseline="0">
                    <a:solidFill>
                      <a:srgbClr val="000000"/>
                    </a:solidFill>
                    <a:latin typeface="Arial"/>
                    <a:ea typeface="ＭＳ Ｐゴシック"/>
                    <a:cs typeface="Arial"/>
                  </a:rPr>
                  <a:t>)</a:t>
                </a:r>
                <a:endParaRPr lang="ja-JP" altLang="en-US" sz="500" b="1" i="0" u="none" strike="noStrike" baseline="0">
                  <a:solidFill>
                    <a:srgbClr val="000000"/>
                  </a:solidFill>
                  <a:latin typeface="Arial"/>
                  <a:cs typeface="Arial"/>
                </a:endParaRPr>
              </a:p>
            </c:rich>
          </c:tx>
          <c:layout>
            <c:manualLayout>
              <c:xMode val="edge"/>
              <c:yMode val="edge"/>
              <c:x val="1.0309363903041532E-2"/>
              <c:y val="0.40767480987953425"/>
            </c:manualLayout>
          </c:layout>
          <c:overlay val="0"/>
          <c:spPr>
            <a:noFill/>
            <a:ln w="25400">
              <a:noFill/>
            </a:ln>
          </c:spPr>
        </c:title>
        <c:numFmt formatCode="0.0_);[Red]\(0.0\)" sourceLinked="0"/>
        <c:majorTickMark val="cross"/>
        <c:min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ja-JP"/>
          </a:p>
        </c:txPr>
        <c:crossAx val="99822592"/>
        <c:crossesAt val="0"/>
        <c:crossBetween val="midCat"/>
        <c:majorUnit val="100"/>
        <c:minorUnit val="50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05A04-28C4-4231-A39A-55803132BA88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EF29-0862-4B06-AED5-7B9DF1F63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09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05A04-28C4-4231-A39A-55803132BA88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EF29-0862-4B06-AED5-7B9DF1F63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620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05A04-28C4-4231-A39A-55803132BA88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EF29-0862-4B06-AED5-7B9DF1F63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10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05A04-28C4-4231-A39A-55803132BA88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EF29-0862-4B06-AED5-7B9DF1F63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36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05A04-28C4-4231-A39A-55803132BA88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EF29-0862-4B06-AED5-7B9DF1F63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252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05A04-28C4-4231-A39A-55803132BA88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EF29-0862-4B06-AED5-7B9DF1F63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51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05A04-28C4-4231-A39A-55803132BA88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EF29-0862-4B06-AED5-7B9DF1F63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74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05A04-28C4-4231-A39A-55803132BA88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EF29-0862-4B06-AED5-7B9DF1F63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38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05A04-28C4-4231-A39A-55803132BA88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EF29-0862-4B06-AED5-7B9DF1F63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922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05A04-28C4-4231-A39A-55803132BA88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EF29-0862-4B06-AED5-7B9DF1F63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60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05A04-28C4-4231-A39A-55803132BA88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EF29-0862-4B06-AED5-7B9DF1F63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62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05A04-28C4-4231-A39A-55803132BA88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DEF29-0862-4B06-AED5-7B9DF1F63D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992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3474032"/>
              </p:ext>
            </p:extLst>
          </p:nvPr>
        </p:nvGraphicFramePr>
        <p:xfrm>
          <a:off x="1331640" y="188640"/>
          <a:ext cx="5760640" cy="4074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899592" y="4365104"/>
            <a:ext cx="591412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Customer is evaluating TPS92518 EVM, but did not have linear curve </a:t>
            </a:r>
          </a:p>
          <a:p>
            <a:r>
              <a:rPr lang="en-US" altLang="ja-JP" sz="1600" dirty="0" smtClean="0"/>
              <a:t>like as TPS92518EVM users guide(Fig4).</a:t>
            </a:r>
          </a:p>
          <a:p>
            <a:r>
              <a:rPr lang="en-US" altLang="ja-JP" sz="1600" dirty="0" smtClean="0"/>
              <a:t>This is not correct for TPS92518 EVM right? </a:t>
            </a:r>
          </a:p>
          <a:p>
            <a:r>
              <a:rPr lang="en-US" altLang="ja-JP" sz="1600" dirty="0" smtClean="0"/>
              <a:t>Would you please advise what should be checked ?</a:t>
            </a:r>
          </a:p>
          <a:p>
            <a:endParaRPr lang="en-US" altLang="ja-JP" sz="1600" dirty="0"/>
          </a:p>
          <a:p>
            <a:r>
              <a:rPr lang="en-US" altLang="ja-JP" sz="1600" dirty="0" smtClean="0"/>
              <a:t>Customer’s condition:</a:t>
            </a:r>
          </a:p>
          <a:p>
            <a:r>
              <a:rPr lang="en-US" altLang="ja-JP" sz="1600" dirty="0" smtClean="0"/>
              <a:t>Vin=48V,Vled=10V,Peak threshold=244, Dimming 1KHz, Off time=43</a:t>
            </a:r>
          </a:p>
          <a:p>
            <a:r>
              <a:rPr lang="en-US" altLang="ja-JP" sz="1600" dirty="0" smtClean="0"/>
              <a:t>And </a:t>
            </a:r>
            <a:r>
              <a:rPr lang="en-US" altLang="ja-JP" sz="1600" dirty="0" err="1" smtClean="0"/>
              <a:t>Rshunt</a:t>
            </a:r>
            <a:r>
              <a:rPr lang="en-US" altLang="ja-JP" sz="1600" dirty="0" smtClean="0"/>
              <a:t>=0.307ohm</a:t>
            </a:r>
          </a:p>
        </p:txBody>
      </p:sp>
    </p:spTree>
    <p:extLst>
      <p:ext uri="{BB962C8B-B14F-4D97-AF65-F5344CB8AC3E}">
        <p14:creationId xmlns:p14="http://schemas.microsoft.com/office/powerpoint/2010/main" val="273191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66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柴谷　寛治</dc:creator>
  <cp:lastModifiedBy>柴谷　寛治</cp:lastModifiedBy>
  <cp:revision>4</cp:revision>
  <dcterms:created xsi:type="dcterms:W3CDTF">2018-07-09T03:56:24Z</dcterms:created>
  <dcterms:modified xsi:type="dcterms:W3CDTF">2018-07-09T05:45:00Z</dcterms:modified>
</cp:coreProperties>
</file>