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41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76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59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65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09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03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25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11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4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46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AB38-CF58-4FDA-B050-06F5D4B1FC61}" type="datetimeFigureOut">
              <a:rPr kumimoji="1" lang="ja-JP" altLang="en-US" smtClean="0"/>
              <a:t>2018/7/20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1884-2EB0-451A-9F07-7964683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4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483" y="127242"/>
            <a:ext cx="7454014" cy="406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40"/>
          <p:cNvGrpSpPr>
            <a:grpSpLocks/>
          </p:cNvGrpSpPr>
          <p:nvPr/>
        </p:nvGrpSpPr>
        <p:grpSpPr bwMode="auto">
          <a:xfrm>
            <a:off x="1081180" y="2356936"/>
            <a:ext cx="478301" cy="630070"/>
            <a:chOff x="708" y="864"/>
            <a:chExt cx="137" cy="192"/>
          </a:xfrm>
        </p:grpSpPr>
        <p:sp>
          <p:nvSpPr>
            <p:cNvPr id="4" name="Line 341"/>
            <p:cNvSpPr>
              <a:spLocks noChangeShapeType="1"/>
            </p:cNvSpPr>
            <p:nvPr/>
          </p:nvSpPr>
          <p:spPr bwMode="auto">
            <a:xfrm flipH="1">
              <a:off x="768" y="912"/>
              <a:ext cx="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" name="Line 342"/>
            <p:cNvSpPr>
              <a:spLocks noChangeAspect="1" noChangeShapeType="1"/>
            </p:cNvSpPr>
            <p:nvPr/>
          </p:nvSpPr>
          <p:spPr bwMode="auto">
            <a:xfrm flipH="1">
              <a:off x="766" y="960"/>
              <a:ext cx="77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Line 343"/>
            <p:cNvSpPr>
              <a:spLocks noChangeShapeType="1"/>
            </p:cNvSpPr>
            <p:nvPr/>
          </p:nvSpPr>
          <p:spPr bwMode="auto">
            <a:xfrm flipH="1">
              <a:off x="768" y="1014"/>
              <a:ext cx="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Line 344"/>
            <p:cNvSpPr>
              <a:spLocks noChangeShapeType="1"/>
            </p:cNvSpPr>
            <p:nvPr/>
          </p:nvSpPr>
          <p:spPr bwMode="auto">
            <a:xfrm flipH="1" flipV="1">
              <a:off x="774" y="9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345"/>
            <p:cNvSpPr>
              <a:spLocks noChangeShapeType="1"/>
            </p:cNvSpPr>
            <p:nvPr/>
          </p:nvSpPr>
          <p:spPr bwMode="auto">
            <a:xfrm flipV="1">
              <a:off x="752" y="91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346"/>
            <p:cNvSpPr>
              <a:spLocks noChangeShapeType="1"/>
            </p:cNvSpPr>
            <p:nvPr/>
          </p:nvSpPr>
          <p:spPr bwMode="auto">
            <a:xfrm flipH="1" flipV="1">
              <a:off x="838" y="960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Line 347"/>
            <p:cNvSpPr>
              <a:spLocks noChangeShapeType="1"/>
            </p:cNvSpPr>
            <p:nvPr/>
          </p:nvSpPr>
          <p:spPr bwMode="auto">
            <a:xfrm flipV="1">
              <a:off x="708" y="960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348"/>
            <p:cNvSpPr>
              <a:spLocks noChangeShapeType="1"/>
            </p:cNvSpPr>
            <p:nvPr/>
          </p:nvSpPr>
          <p:spPr bwMode="auto">
            <a:xfrm flipH="1" flipV="1">
              <a:off x="838" y="86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349"/>
            <p:cNvSpPr>
              <a:spLocks noChangeShapeType="1"/>
            </p:cNvSpPr>
            <p:nvPr/>
          </p:nvSpPr>
          <p:spPr bwMode="auto">
            <a:xfrm flipH="1" flipV="1">
              <a:off x="838" y="1008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13" name="直線コネクタ 12"/>
          <p:cNvCxnSpPr/>
          <p:nvPr/>
        </p:nvCxnSpPr>
        <p:spPr>
          <a:xfrm>
            <a:off x="1547262" y="1850573"/>
            <a:ext cx="544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540279" y="1850573"/>
            <a:ext cx="6983" cy="637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1318989" y="2974101"/>
            <a:ext cx="412530" cy="432048"/>
            <a:chOff x="1438" y="336"/>
            <a:chExt cx="96" cy="144"/>
          </a:xfrm>
        </p:grpSpPr>
        <p:sp>
          <p:nvSpPr>
            <p:cNvPr id="18" name="Line 84"/>
            <p:cNvSpPr>
              <a:spLocks noChangeShapeType="1"/>
            </p:cNvSpPr>
            <p:nvPr/>
          </p:nvSpPr>
          <p:spPr bwMode="auto">
            <a:xfrm>
              <a:off x="1488" y="336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85"/>
            <p:cNvSpPr>
              <a:spLocks noChangeShapeType="1"/>
            </p:cNvSpPr>
            <p:nvPr/>
          </p:nvSpPr>
          <p:spPr bwMode="auto">
            <a:xfrm flipH="1">
              <a:off x="1438" y="432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86"/>
            <p:cNvSpPr>
              <a:spLocks noChangeShapeType="1"/>
            </p:cNvSpPr>
            <p:nvPr/>
          </p:nvSpPr>
          <p:spPr bwMode="auto">
            <a:xfrm flipV="1">
              <a:off x="1501" y="432"/>
              <a:ext cx="25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87"/>
            <p:cNvSpPr>
              <a:spLocks noChangeShapeType="1"/>
            </p:cNvSpPr>
            <p:nvPr/>
          </p:nvSpPr>
          <p:spPr bwMode="auto">
            <a:xfrm flipV="1">
              <a:off x="1470" y="432"/>
              <a:ext cx="25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Line 88"/>
            <p:cNvSpPr>
              <a:spLocks noChangeShapeType="1"/>
            </p:cNvSpPr>
            <p:nvPr/>
          </p:nvSpPr>
          <p:spPr bwMode="auto">
            <a:xfrm flipV="1">
              <a:off x="1440" y="432"/>
              <a:ext cx="25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56505" y="2098956"/>
            <a:ext cx="1153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Shunt FET control</a:t>
            </a:r>
          </a:p>
          <a:p>
            <a:r>
              <a:rPr lang="en-US" altLang="ja-JP" sz="1050" dirty="0" smtClean="0"/>
              <a:t>signal</a:t>
            </a:r>
            <a:endParaRPr kumimoji="1" lang="ja-JP" altLang="en-US" sz="1050" dirty="0"/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2760378" y="2974101"/>
            <a:ext cx="936104" cy="1290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235073" y="2974101"/>
            <a:ext cx="1153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PWM1</a:t>
            </a:r>
            <a:endParaRPr kumimoji="1" lang="ja-JP" altLang="en-US" sz="1050" dirty="0"/>
          </a:p>
        </p:txBody>
      </p:sp>
      <p:grpSp>
        <p:nvGrpSpPr>
          <p:cNvPr id="1036" name="グループ化 1035"/>
          <p:cNvGrpSpPr/>
          <p:nvPr/>
        </p:nvGrpSpPr>
        <p:grpSpPr>
          <a:xfrm>
            <a:off x="1425068" y="4306398"/>
            <a:ext cx="2912262" cy="444500"/>
            <a:chOff x="576480" y="5072732"/>
            <a:chExt cx="2912262" cy="444500"/>
          </a:xfrm>
        </p:grpSpPr>
        <p:cxnSp>
          <p:nvCxnSpPr>
            <p:cNvPr id="28" name="カギ線コネクタ 27"/>
            <p:cNvCxnSpPr/>
            <p:nvPr/>
          </p:nvCxnSpPr>
          <p:spPr>
            <a:xfrm>
              <a:off x="1127345" y="5085184"/>
              <a:ext cx="780359" cy="432048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2702929" y="5072732"/>
              <a:ext cx="0" cy="444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直線コネクタ 1023"/>
            <p:cNvCxnSpPr/>
            <p:nvPr/>
          </p:nvCxnSpPr>
          <p:spPr>
            <a:xfrm>
              <a:off x="1907704" y="5517232"/>
              <a:ext cx="7952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直線コネクタ 1027"/>
            <p:cNvCxnSpPr/>
            <p:nvPr/>
          </p:nvCxnSpPr>
          <p:spPr>
            <a:xfrm>
              <a:off x="1127345" y="5085184"/>
              <a:ext cx="15981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直線コネクタ 1029"/>
            <p:cNvCxnSpPr/>
            <p:nvPr/>
          </p:nvCxnSpPr>
          <p:spPr>
            <a:xfrm>
              <a:off x="576480" y="5517232"/>
              <a:ext cx="56684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カギ線コネクタ 1034"/>
            <p:cNvCxnSpPr/>
            <p:nvPr/>
          </p:nvCxnSpPr>
          <p:spPr>
            <a:xfrm>
              <a:off x="2702929" y="5085184"/>
              <a:ext cx="785813" cy="432048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 flipV="1">
            <a:off x="1425068" y="4953024"/>
            <a:ext cx="2912262" cy="465729"/>
            <a:chOff x="576480" y="5072732"/>
            <a:chExt cx="2912262" cy="444500"/>
          </a:xfrm>
        </p:grpSpPr>
        <p:cxnSp>
          <p:nvCxnSpPr>
            <p:cNvPr id="46" name="カギ線コネクタ 45"/>
            <p:cNvCxnSpPr/>
            <p:nvPr/>
          </p:nvCxnSpPr>
          <p:spPr>
            <a:xfrm>
              <a:off x="1127345" y="5085184"/>
              <a:ext cx="780359" cy="432048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2702929" y="5072732"/>
              <a:ext cx="0" cy="444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1907704" y="5517232"/>
              <a:ext cx="7952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1127345" y="5085184"/>
              <a:ext cx="15981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576480" y="5517232"/>
              <a:ext cx="56684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カギ線コネクタ 50"/>
            <p:cNvCxnSpPr/>
            <p:nvPr/>
          </p:nvCxnSpPr>
          <p:spPr>
            <a:xfrm>
              <a:off x="2702929" y="5085184"/>
              <a:ext cx="785813" cy="432048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7" name="テキスト ボックス 1036"/>
          <p:cNvSpPr txBox="1"/>
          <p:nvPr/>
        </p:nvSpPr>
        <p:spPr>
          <a:xfrm>
            <a:off x="1525254" y="2496814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err="1" smtClean="0"/>
              <a:t>Nch</a:t>
            </a:r>
            <a:r>
              <a:rPr kumimoji="1" lang="en-US" altLang="ja-JP" sz="1050" dirty="0" smtClean="0"/>
              <a:t> FET</a:t>
            </a:r>
            <a:endParaRPr kumimoji="1" lang="ja-JP" altLang="en-US" sz="105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131523" y="4407916"/>
            <a:ext cx="1153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PWM1</a:t>
            </a:r>
            <a:endParaRPr kumimoji="1" lang="ja-JP" altLang="en-US" sz="105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89088" y="4952834"/>
            <a:ext cx="115393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Shunt FET </a:t>
            </a:r>
          </a:p>
          <a:p>
            <a:r>
              <a:rPr kumimoji="1" lang="en-US" altLang="ja-JP" sz="1050" dirty="0" smtClean="0"/>
              <a:t>control</a:t>
            </a:r>
          </a:p>
          <a:p>
            <a:r>
              <a:rPr lang="en-US" altLang="ja-JP" sz="1050" dirty="0" smtClean="0"/>
              <a:t>signal</a:t>
            </a:r>
            <a:endParaRPr kumimoji="1" lang="ja-JP" altLang="en-US" sz="1050" dirty="0"/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228866" y="2678534"/>
            <a:ext cx="936104" cy="1290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正方形/長方形 1038"/>
          <p:cNvSpPr/>
          <p:nvPr/>
        </p:nvSpPr>
        <p:spPr>
          <a:xfrm>
            <a:off x="1991914" y="5733256"/>
            <a:ext cx="351109" cy="366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2366112" y="5739334"/>
            <a:ext cx="1237057" cy="360040"/>
            <a:chOff x="3696482" y="5733256"/>
            <a:chExt cx="3646313" cy="360040"/>
          </a:xfrm>
        </p:grpSpPr>
        <p:grpSp>
          <p:nvGrpSpPr>
            <p:cNvPr id="1049" name="グループ化 1048"/>
            <p:cNvGrpSpPr/>
            <p:nvPr/>
          </p:nvGrpSpPr>
          <p:grpSpPr>
            <a:xfrm>
              <a:off x="3696482" y="5733256"/>
              <a:ext cx="838481" cy="360040"/>
              <a:chOff x="3696482" y="5733256"/>
              <a:chExt cx="838481" cy="360040"/>
            </a:xfrm>
          </p:grpSpPr>
          <p:grpSp>
            <p:nvGrpSpPr>
              <p:cNvPr id="1046" name="グループ化 1045"/>
              <p:cNvGrpSpPr/>
              <p:nvPr/>
            </p:nvGrpSpPr>
            <p:grpSpPr>
              <a:xfrm>
                <a:off x="3696482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041" name="直線コネクタ 1040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3" name="直線コネクタ 1042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5" name="直線コネクタ 1044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グループ化 64"/>
              <p:cNvGrpSpPr/>
              <p:nvPr/>
            </p:nvGrpSpPr>
            <p:grpSpPr>
              <a:xfrm>
                <a:off x="4163501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66" name="直線コネクタ 65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コネクタ 66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線コネクタ 67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48" name="直線コネクタ 1047"/>
              <p:cNvCxnSpPr/>
              <p:nvPr/>
            </p:nvCxnSpPr>
            <p:spPr>
              <a:xfrm flipH="1">
                <a:off x="4067944" y="5733256"/>
                <a:ext cx="72008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グループ化 71"/>
            <p:cNvGrpSpPr/>
            <p:nvPr/>
          </p:nvGrpSpPr>
          <p:grpSpPr>
            <a:xfrm>
              <a:off x="4635838" y="5733256"/>
              <a:ext cx="838481" cy="360040"/>
              <a:chOff x="3696482" y="5733256"/>
              <a:chExt cx="838481" cy="360040"/>
            </a:xfrm>
          </p:grpSpPr>
          <p:grpSp>
            <p:nvGrpSpPr>
              <p:cNvPr id="73" name="グループ化 72"/>
              <p:cNvGrpSpPr/>
              <p:nvPr/>
            </p:nvGrpSpPr>
            <p:grpSpPr>
              <a:xfrm>
                <a:off x="3696482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79" name="直線コネクタ 78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コネクタ 79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線コネクタ 80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グループ化 73"/>
              <p:cNvGrpSpPr/>
              <p:nvPr/>
            </p:nvGrpSpPr>
            <p:grpSpPr>
              <a:xfrm>
                <a:off x="4163501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76" name="直線コネクタ 75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直線コネクタ 76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線コネクタ 77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直線コネクタ 74"/>
              <p:cNvCxnSpPr/>
              <p:nvPr/>
            </p:nvCxnSpPr>
            <p:spPr>
              <a:xfrm flipH="1">
                <a:off x="4067944" y="5733256"/>
                <a:ext cx="72008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1" name="直線コネクタ 1050"/>
            <p:cNvCxnSpPr/>
            <p:nvPr/>
          </p:nvCxnSpPr>
          <p:spPr>
            <a:xfrm flipH="1">
              <a:off x="4534964" y="5733256"/>
              <a:ext cx="9052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グループ化 85"/>
            <p:cNvGrpSpPr/>
            <p:nvPr/>
          </p:nvGrpSpPr>
          <p:grpSpPr>
            <a:xfrm>
              <a:off x="5564958" y="5733256"/>
              <a:ext cx="838481" cy="360040"/>
              <a:chOff x="3696482" y="5733256"/>
              <a:chExt cx="838481" cy="360040"/>
            </a:xfrm>
          </p:grpSpPr>
          <p:grpSp>
            <p:nvGrpSpPr>
              <p:cNvPr id="87" name="グループ化 86"/>
              <p:cNvGrpSpPr/>
              <p:nvPr/>
            </p:nvGrpSpPr>
            <p:grpSpPr>
              <a:xfrm>
                <a:off x="3696482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93" name="直線コネクタ 92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線コネクタ 93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線コネクタ 94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グループ化 87"/>
              <p:cNvGrpSpPr/>
              <p:nvPr/>
            </p:nvGrpSpPr>
            <p:grpSpPr>
              <a:xfrm>
                <a:off x="4163501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90" name="直線コネクタ 89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線コネクタ 90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直線コネクタ 91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9" name="直線コネクタ 88"/>
              <p:cNvCxnSpPr/>
              <p:nvPr/>
            </p:nvCxnSpPr>
            <p:spPr>
              <a:xfrm flipH="1">
                <a:off x="4067944" y="5733256"/>
                <a:ext cx="72008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グループ化 95"/>
            <p:cNvGrpSpPr/>
            <p:nvPr/>
          </p:nvGrpSpPr>
          <p:grpSpPr>
            <a:xfrm>
              <a:off x="6504314" y="5733256"/>
              <a:ext cx="838481" cy="360040"/>
              <a:chOff x="3696482" y="5733256"/>
              <a:chExt cx="838481" cy="360040"/>
            </a:xfrm>
          </p:grpSpPr>
          <p:grpSp>
            <p:nvGrpSpPr>
              <p:cNvPr id="97" name="グループ化 96"/>
              <p:cNvGrpSpPr/>
              <p:nvPr/>
            </p:nvGrpSpPr>
            <p:grpSpPr>
              <a:xfrm>
                <a:off x="3696482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03" name="直線コネクタ 102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直線コネクタ 104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グループ化 97"/>
              <p:cNvGrpSpPr/>
              <p:nvPr/>
            </p:nvGrpSpPr>
            <p:grpSpPr>
              <a:xfrm>
                <a:off x="4163501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00" name="直線コネクタ 99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9" name="直線コネクタ 98"/>
              <p:cNvCxnSpPr/>
              <p:nvPr/>
            </p:nvCxnSpPr>
            <p:spPr>
              <a:xfrm flipH="1">
                <a:off x="4067944" y="5733256"/>
                <a:ext cx="72008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直線コネクタ 105"/>
            <p:cNvCxnSpPr/>
            <p:nvPr/>
          </p:nvCxnSpPr>
          <p:spPr>
            <a:xfrm flipH="1">
              <a:off x="6403440" y="5733256"/>
              <a:ext cx="9052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5" name="直線コネクタ 1054"/>
            <p:cNvCxnSpPr/>
            <p:nvPr/>
          </p:nvCxnSpPr>
          <p:spPr>
            <a:xfrm flipH="1">
              <a:off x="5474321" y="5733256"/>
              <a:ext cx="90637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直線コネクタ 36"/>
          <p:cNvCxnSpPr/>
          <p:nvPr/>
        </p:nvCxnSpPr>
        <p:spPr>
          <a:xfrm>
            <a:off x="1837198" y="6525344"/>
            <a:ext cx="38869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3610616" y="5746380"/>
            <a:ext cx="351109" cy="366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6" name="グループ化 115"/>
          <p:cNvGrpSpPr/>
          <p:nvPr/>
        </p:nvGrpSpPr>
        <p:grpSpPr>
          <a:xfrm>
            <a:off x="3966323" y="5752458"/>
            <a:ext cx="1237057" cy="360040"/>
            <a:chOff x="3696482" y="5733256"/>
            <a:chExt cx="3646313" cy="360040"/>
          </a:xfrm>
        </p:grpSpPr>
        <p:grpSp>
          <p:nvGrpSpPr>
            <p:cNvPr id="117" name="グループ化 116"/>
            <p:cNvGrpSpPr/>
            <p:nvPr/>
          </p:nvGrpSpPr>
          <p:grpSpPr>
            <a:xfrm>
              <a:off x="3696482" y="5733256"/>
              <a:ext cx="838481" cy="360040"/>
              <a:chOff x="3696482" y="5733256"/>
              <a:chExt cx="838481" cy="360040"/>
            </a:xfrm>
          </p:grpSpPr>
          <p:grpSp>
            <p:nvGrpSpPr>
              <p:cNvPr id="151" name="グループ化 150"/>
              <p:cNvGrpSpPr/>
              <p:nvPr/>
            </p:nvGrpSpPr>
            <p:grpSpPr>
              <a:xfrm>
                <a:off x="3696482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57" name="直線コネクタ 156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線コネクタ 157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線コネクタ 158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グループ化 151"/>
              <p:cNvGrpSpPr/>
              <p:nvPr/>
            </p:nvGrpSpPr>
            <p:grpSpPr>
              <a:xfrm>
                <a:off x="4163501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54" name="直線コネクタ 153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線コネクタ 154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線コネクタ 155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3" name="直線コネクタ 152"/>
              <p:cNvCxnSpPr/>
              <p:nvPr/>
            </p:nvCxnSpPr>
            <p:spPr>
              <a:xfrm flipH="1">
                <a:off x="4067944" y="5733256"/>
                <a:ext cx="72008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グループ化 117"/>
            <p:cNvGrpSpPr/>
            <p:nvPr/>
          </p:nvGrpSpPr>
          <p:grpSpPr>
            <a:xfrm>
              <a:off x="4635838" y="5733256"/>
              <a:ext cx="838481" cy="360040"/>
              <a:chOff x="3696482" y="5733256"/>
              <a:chExt cx="838481" cy="360040"/>
            </a:xfrm>
          </p:grpSpPr>
          <p:grpSp>
            <p:nvGrpSpPr>
              <p:cNvPr id="142" name="グループ化 141"/>
              <p:cNvGrpSpPr/>
              <p:nvPr/>
            </p:nvGrpSpPr>
            <p:grpSpPr>
              <a:xfrm>
                <a:off x="3696482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48" name="直線コネクタ 147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直線コネクタ 148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直線コネクタ 149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グループ化 142"/>
              <p:cNvGrpSpPr/>
              <p:nvPr/>
            </p:nvGrpSpPr>
            <p:grpSpPr>
              <a:xfrm>
                <a:off x="4163501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45" name="直線コネクタ 144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コネクタ 145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直線コネクタ 146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4" name="直線コネクタ 143"/>
              <p:cNvCxnSpPr/>
              <p:nvPr/>
            </p:nvCxnSpPr>
            <p:spPr>
              <a:xfrm flipH="1">
                <a:off x="4067944" y="5733256"/>
                <a:ext cx="72008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直線コネクタ 118"/>
            <p:cNvCxnSpPr/>
            <p:nvPr/>
          </p:nvCxnSpPr>
          <p:spPr>
            <a:xfrm flipH="1">
              <a:off x="4534964" y="5733256"/>
              <a:ext cx="9052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0" name="グループ化 119"/>
            <p:cNvGrpSpPr/>
            <p:nvPr/>
          </p:nvGrpSpPr>
          <p:grpSpPr>
            <a:xfrm>
              <a:off x="5564958" y="5733256"/>
              <a:ext cx="838481" cy="360040"/>
              <a:chOff x="3696482" y="5733256"/>
              <a:chExt cx="838481" cy="360040"/>
            </a:xfrm>
          </p:grpSpPr>
          <p:grpSp>
            <p:nvGrpSpPr>
              <p:cNvPr id="133" name="グループ化 132"/>
              <p:cNvGrpSpPr/>
              <p:nvPr/>
            </p:nvGrpSpPr>
            <p:grpSpPr>
              <a:xfrm>
                <a:off x="3696482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39" name="直線コネクタ 138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コネクタ 139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コネクタ 140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4" name="グループ化 133"/>
              <p:cNvGrpSpPr/>
              <p:nvPr/>
            </p:nvGrpSpPr>
            <p:grpSpPr>
              <a:xfrm>
                <a:off x="4163501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36" name="直線コネクタ 135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直線コネクタ 136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直線コネクタ 137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5" name="直線コネクタ 134"/>
              <p:cNvCxnSpPr/>
              <p:nvPr/>
            </p:nvCxnSpPr>
            <p:spPr>
              <a:xfrm flipH="1">
                <a:off x="4067944" y="5733256"/>
                <a:ext cx="72008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グループ化 120"/>
            <p:cNvGrpSpPr/>
            <p:nvPr/>
          </p:nvGrpSpPr>
          <p:grpSpPr>
            <a:xfrm>
              <a:off x="6504314" y="5733256"/>
              <a:ext cx="838481" cy="360040"/>
              <a:chOff x="3696482" y="5733256"/>
              <a:chExt cx="838481" cy="360040"/>
            </a:xfrm>
          </p:grpSpPr>
          <p:grpSp>
            <p:nvGrpSpPr>
              <p:cNvPr id="124" name="グループ化 123"/>
              <p:cNvGrpSpPr/>
              <p:nvPr/>
            </p:nvGrpSpPr>
            <p:grpSpPr>
              <a:xfrm>
                <a:off x="3696482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30" name="直線コネクタ 129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コネクタ 130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直線コネクタ 131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グループ化 124"/>
              <p:cNvGrpSpPr/>
              <p:nvPr/>
            </p:nvGrpSpPr>
            <p:grpSpPr>
              <a:xfrm>
                <a:off x="4163501" y="5733256"/>
                <a:ext cx="371462" cy="360040"/>
                <a:chOff x="3696482" y="5733256"/>
                <a:chExt cx="371462" cy="360040"/>
              </a:xfrm>
            </p:grpSpPr>
            <p:cxnSp>
              <p:nvCxnSpPr>
                <p:cNvPr id="127" name="直線コネクタ 126"/>
                <p:cNvCxnSpPr/>
                <p:nvPr/>
              </p:nvCxnSpPr>
              <p:spPr>
                <a:xfrm>
                  <a:off x="3696482" y="5733256"/>
                  <a:ext cx="155438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/>
                <p:nvPr/>
              </p:nvCxnSpPr>
              <p:spPr>
                <a:xfrm flipV="1">
                  <a:off x="3851920" y="5733256"/>
                  <a:ext cx="92503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コネクタ 128"/>
                <p:cNvCxnSpPr/>
                <p:nvPr/>
              </p:nvCxnSpPr>
              <p:spPr>
                <a:xfrm>
                  <a:off x="3944423" y="5733256"/>
                  <a:ext cx="123521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6" name="直線コネクタ 125"/>
              <p:cNvCxnSpPr/>
              <p:nvPr/>
            </p:nvCxnSpPr>
            <p:spPr>
              <a:xfrm flipH="1">
                <a:off x="4067944" y="5733256"/>
                <a:ext cx="72008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直線コネクタ 121"/>
            <p:cNvCxnSpPr/>
            <p:nvPr/>
          </p:nvCxnSpPr>
          <p:spPr>
            <a:xfrm flipH="1">
              <a:off x="6403440" y="5733256"/>
              <a:ext cx="9052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H="1">
              <a:off x="5474321" y="5733256"/>
              <a:ext cx="90637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直線矢印コネクタ 38"/>
          <p:cNvCxnSpPr/>
          <p:nvPr/>
        </p:nvCxnSpPr>
        <p:spPr>
          <a:xfrm flipH="1">
            <a:off x="4511878" y="5418753"/>
            <a:ext cx="351861" cy="314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044938" y="4724223"/>
            <a:ext cx="347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This frequency </a:t>
            </a:r>
            <a:r>
              <a:rPr lang="en-US" altLang="ja-JP" dirty="0" smtClean="0"/>
              <a:t> depends</a:t>
            </a:r>
          </a:p>
          <a:p>
            <a:r>
              <a:rPr lang="en-US" altLang="ja-JP" dirty="0" smtClean="0"/>
              <a:t>on </a:t>
            </a:r>
            <a:r>
              <a:rPr lang="en-US" altLang="ja-JP" dirty="0" err="1" smtClean="0"/>
              <a:t>LEDx_MAXOFF_DAC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1189088" y="5858582"/>
            <a:ext cx="1153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Inductor</a:t>
            </a:r>
          </a:p>
          <a:p>
            <a:r>
              <a:rPr lang="en-US" altLang="ja-JP" sz="1050" dirty="0" smtClean="0"/>
              <a:t>Current</a:t>
            </a:r>
            <a:endParaRPr kumimoji="1" lang="ja-JP" altLang="en-US" sz="105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1869638" y="5924940"/>
            <a:ext cx="424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2552351" y="6329902"/>
            <a:ext cx="3305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0V</a:t>
            </a:r>
            <a:endParaRPr kumimoji="1" lang="ja-JP" altLang="en-US" sz="1050" dirty="0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110974" y="3547490"/>
            <a:ext cx="347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PWMx</a:t>
            </a:r>
            <a:r>
              <a:rPr kumimoji="1" lang="en-US" altLang="ja-JP" dirty="0" smtClean="0"/>
              <a:t> and shunt FET control</a:t>
            </a:r>
          </a:p>
          <a:p>
            <a:r>
              <a:rPr lang="en-US" altLang="ja-JP" dirty="0" smtClean="0"/>
              <a:t>Is same frequency but inverting.</a:t>
            </a:r>
            <a:endParaRPr kumimoji="1" lang="ja-JP" altLang="en-US" dirty="0"/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2756292" y="4285533"/>
            <a:ext cx="210146" cy="355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2711167" y="4306398"/>
            <a:ext cx="124086" cy="562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1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31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柴谷　寛治</dc:creator>
  <cp:lastModifiedBy>柴谷　寛治</cp:lastModifiedBy>
  <cp:revision>32</cp:revision>
  <dcterms:created xsi:type="dcterms:W3CDTF">2018-07-17T06:23:20Z</dcterms:created>
  <dcterms:modified xsi:type="dcterms:W3CDTF">2018-07-20T02:41:25Z</dcterms:modified>
</cp:coreProperties>
</file>