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1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AB38-CF58-4FDA-B050-06F5D4B1FC61}" type="datetimeFigureOut">
              <a:rPr kumimoji="1" lang="ja-JP" altLang="en-US" smtClean="0"/>
              <a:t>2018/7/19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1884-2EB0-451A-9F07-79646833D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415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AB38-CF58-4FDA-B050-06F5D4B1FC61}" type="datetimeFigureOut">
              <a:rPr kumimoji="1" lang="ja-JP" altLang="en-US" smtClean="0"/>
              <a:t>2018/7/19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1884-2EB0-451A-9F07-79646833D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763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AB38-CF58-4FDA-B050-06F5D4B1FC61}" type="datetimeFigureOut">
              <a:rPr kumimoji="1" lang="ja-JP" altLang="en-US" smtClean="0"/>
              <a:t>2018/7/19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1884-2EB0-451A-9F07-79646833D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594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AB38-CF58-4FDA-B050-06F5D4B1FC61}" type="datetimeFigureOut">
              <a:rPr kumimoji="1" lang="ja-JP" altLang="en-US" smtClean="0"/>
              <a:t>2018/7/19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1884-2EB0-451A-9F07-79646833D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545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AB38-CF58-4FDA-B050-06F5D4B1FC61}" type="datetimeFigureOut">
              <a:rPr kumimoji="1" lang="ja-JP" altLang="en-US" smtClean="0"/>
              <a:t>2018/7/19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1884-2EB0-451A-9F07-79646833D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8652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AB38-CF58-4FDA-B050-06F5D4B1FC61}" type="datetimeFigureOut">
              <a:rPr kumimoji="1" lang="ja-JP" altLang="en-US" smtClean="0"/>
              <a:t>2018/7/19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1884-2EB0-451A-9F07-79646833D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5092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AB38-CF58-4FDA-B050-06F5D4B1FC61}" type="datetimeFigureOut">
              <a:rPr kumimoji="1" lang="ja-JP" altLang="en-US" smtClean="0"/>
              <a:t>2018/7/19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1884-2EB0-451A-9F07-79646833D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035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AB38-CF58-4FDA-B050-06F5D4B1FC61}" type="datetimeFigureOut">
              <a:rPr kumimoji="1" lang="ja-JP" altLang="en-US" smtClean="0"/>
              <a:t>2018/7/19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1884-2EB0-451A-9F07-79646833D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9258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AB38-CF58-4FDA-B050-06F5D4B1FC61}" type="datetimeFigureOut">
              <a:rPr kumimoji="1" lang="ja-JP" altLang="en-US" smtClean="0"/>
              <a:t>2018/7/19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1884-2EB0-451A-9F07-79646833D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119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AB38-CF58-4FDA-B050-06F5D4B1FC61}" type="datetimeFigureOut">
              <a:rPr kumimoji="1" lang="ja-JP" altLang="en-US" smtClean="0"/>
              <a:t>2018/7/19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1884-2EB0-451A-9F07-79646833D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7433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AB38-CF58-4FDA-B050-06F5D4B1FC61}" type="datetimeFigureOut">
              <a:rPr kumimoji="1" lang="ja-JP" altLang="en-US" smtClean="0"/>
              <a:t>2018/7/19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E1884-2EB0-451A-9F07-79646833D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3466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3AB38-CF58-4FDA-B050-06F5D4B1FC61}" type="datetimeFigureOut">
              <a:rPr kumimoji="1" lang="ja-JP" altLang="en-US" smtClean="0"/>
              <a:t>2018/7/19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1884-2EB0-451A-9F07-79646833DC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345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914" y="-86747"/>
            <a:ext cx="6238875" cy="460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919997"/>
            <a:ext cx="1476375" cy="152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直線コネクタ 2"/>
          <p:cNvCxnSpPr/>
          <p:nvPr/>
        </p:nvCxnSpPr>
        <p:spPr>
          <a:xfrm>
            <a:off x="3779912" y="4077072"/>
            <a:ext cx="0" cy="16073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グループ化 6"/>
          <p:cNvGrpSpPr/>
          <p:nvPr/>
        </p:nvGrpSpPr>
        <p:grpSpPr>
          <a:xfrm>
            <a:off x="3563888" y="5157193"/>
            <a:ext cx="432047" cy="216024"/>
            <a:chOff x="5652120" y="5157192"/>
            <a:chExt cx="936104" cy="432049"/>
          </a:xfrm>
        </p:grpSpPr>
        <p:sp>
          <p:nvSpPr>
            <p:cNvPr id="4" name="二等辺三角形 3"/>
            <p:cNvSpPr/>
            <p:nvPr/>
          </p:nvSpPr>
          <p:spPr>
            <a:xfrm rot="10800000">
              <a:off x="5796136" y="5157192"/>
              <a:ext cx="576064" cy="432048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" name="直線コネクタ 5"/>
            <p:cNvCxnSpPr/>
            <p:nvPr/>
          </p:nvCxnSpPr>
          <p:spPr>
            <a:xfrm>
              <a:off x="5652120" y="5589241"/>
              <a:ext cx="93610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5648972"/>
            <a:ext cx="58102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直線コネクタ 8"/>
          <p:cNvCxnSpPr/>
          <p:nvPr/>
        </p:nvCxnSpPr>
        <p:spPr>
          <a:xfrm flipH="1">
            <a:off x="2808015" y="4653136"/>
            <a:ext cx="9718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>
            <a:endCxn id="2051" idx="3"/>
          </p:cNvCxnSpPr>
          <p:nvPr/>
        </p:nvCxnSpPr>
        <p:spPr>
          <a:xfrm>
            <a:off x="2808015" y="4653136"/>
            <a:ext cx="0" cy="10312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>
            <a:off x="3896232" y="3356992"/>
            <a:ext cx="0" cy="1144191"/>
          </a:xfrm>
          <a:prstGeom prst="straightConnector1">
            <a:avLst/>
          </a:prstGeom>
          <a:ln w="571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3995935" y="4653136"/>
            <a:ext cx="0" cy="995836"/>
          </a:xfrm>
          <a:prstGeom prst="straightConnector1">
            <a:avLst/>
          </a:prstGeom>
          <a:ln w="57150">
            <a:solidFill>
              <a:srgbClr val="00B0F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>
            <a:off x="2987824" y="4880725"/>
            <a:ext cx="0" cy="1115909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3995935" y="3645024"/>
            <a:ext cx="56297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Iout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863019" y="5996634"/>
            <a:ext cx="77245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Ishunt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300735" y="5317066"/>
            <a:ext cx="59503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ILED</a:t>
            </a:r>
            <a:endParaRPr kumimoji="1" lang="ja-JP" altLang="en-US" dirty="0"/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395536" y="5805264"/>
            <a:ext cx="115212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20963" y="4888225"/>
            <a:ext cx="1246175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 smtClean="0"/>
              <a:t>Shuntx</a:t>
            </a:r>
            <a:r>
              <a:rPr kumimoji="1" lang="en-US" altLang="ja-JP" sz="1400" dirty="0" smtClean="0"/>
              <a:t> control</a:t>
            </a:r>
          </a:p>
          <a:p>
            <a:r>
              <a:rPr lang="en-US" altLang="ja-JP" sz="1400" dirty="0" smtClean="0"/>
              <a:t>From MCU</a:t>
            </a:r>
          </a:p>
          <a:p>
            <a:r>
              <a:rPr kumimoji="1" lang="en-US" altLang="ja-JP" sz="1400" dirty="0" smtClean="0"/>
              <a:t>GPIO </a:t>
            </a:r>
            <a:endParaRPr kumimoji="1" lang="ja-JP" altLang="en-US" sz="1400" dirty="0"/>
          </a:p>
        </p:txBody>
      </p:sp>
      <p:cxnSp>
        <p:nvCxnSpPr>
          <p:cNvPr id="23" name="直線矢印コネクタ 22"/>
          <p:cNvCxnSpPr/>
          <p:nvPr/>
        </p:nvCxnSpPr>
        <p:spPr>
          <a:xfrm flipV="1">
            <a:off x="4864545" y="4463365"/>
            <a:ext cx="0" cy="37954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4911567" y="4687184"/>
            <a:ext cx="1228606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 smtClean="0"/>
              <a:t>PWMx</a:t>
            </a:r>
            <a:r>
              <a:rPr kumimoji="1" lang="en-US" altLang="ja-JP" sz="1400" dirty="0" smtClean="0"/>
              <a:t> control</a:t>
            </a:r>
          </a:p>
          <a:p>
            <a:r>
              <a:rPr lang="en-US" altLang="ja-JP" sz="1400" dirty="0" smtClean="0"/>
              <a:t>From MCU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22705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2141612" y="2772100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V="1">
            <a:off x="3221732" y="2052020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3221732" y="2052020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3869804" y="2052020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3883871" y="2772100"/>
            <a:ext cx="1728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H="1">
            <a:off x="3216708" y="2844108"/>
            <a:ext cx="5024" cy="2376264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2154978" y="5868444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1709564" y="1691980"/>
            <a:ext cx="15071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PWMx</a:t>
            </a:r>
            <a:r>
              <a:rPr kumimoji="1" lang="en-US" altLang="ja-JP" dirty="0" smtClean="0"/>
              <a:t>=500Hz</a:t>
            </a:r>
          </a:p>
          <a:p>
            <a:r>
              <a:rPr lang="en-US" altLang="ja-JP" dirty="0" smtClean="0"/>
              <a:t>From MCU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445868" y="1403948"/>
            <a:ext cx="4324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20us at  duty=1% dimming (PWM dimming) </a:t>
            </a:r>
            <a:endParaRPr kumimoji="1" lang="ja-JP" altLang="en-US" dirty="0"/>
          </a:p>
        </p:txBody>
      </p:sp>
      <p:cxnSp>
        <p:nvCxnSpPr>
          <p:cNvPr id="25" name="直線矢印コネクタ 24"/>
          <p:cNvCxnSpPr/>
          <p:nvPr/>
        </p:nvCxnSpPr>
        <p:spPr>
          <a:xfrm flipH="1">
            <a:off x="3714819" y="1691980"/>
            <a:ext cx="587033" cy="3231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グループ化 44"/>
          <p:cNvGrpSpPr/>
          <p:nvPr/>
        </p:nvGrpSpPr>
        <p:grpSpPr>
          <a:xfrm rot="10800000" flipV="1">
            <a:off x="3216708" y="5220372"/>
            <a:ext cx="545084" cy="647777"/>
            <a:chOff x="2051720" y="3717032"/>
            <a:chExt cx="80497" cy="648072"/>
          </a:xfrm>
        </p:grpSpPr>
        <p:cxnSp>
          <p:nvCxnSpPr>
            <p:cNvPr id="19" name="直線コネクタ 18"/>
            <p:cNvCxnSpPr/>
            <p:nvPr/>
          </p:nvCxnSpPr>
          <p:spPr>
            <a:xfrm>
              <a:off x="2051720" y="3717032"/>
              <a:ext cx="0" cy="64807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>
            <a:xfrm>
              <a:off x="2132217" y="3717032"/>
              <a:ext cx="0" cy="64807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/>
            <p:cNvCxnSpPr/>
            <p:nvPr/>
          </p:nvCxnSpPr>
          <p:spPr>
            <a:xfrm flipH="1">
              <a:off x="2051720" y="3717032"/>
              <a:ext cx="7200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直線コネクタ 33"/>
          <p:cNvCxnSpPr/>
          <p:nvPr/>
        </p:nvCxnSpPr>
        <p:spPr>
          <a:xfrm>
            <a:off x="3761792" y="5868444"/>
            <a:ext cx="18502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>
            <a:stCxn id="37" idx="1"/>
          </p:cNvCxnSpPr>
          <p:nvPr/>
        </p:nvCxnSpPr>
        <p:spPr>
          <a:xfrm flipH="1">
            <a:off x="3864374" y="4524393"/>
            <a:ext cx="437478" cy="7872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4301852" y="3924228"/>
            <a:ext cx="41575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/>
              <a:t>18us ON(2</a:t>
            </a:r>
            <a:r>
              <a:rPr kumimoji="1" lang="en-US" altLang="ja-JP" b="1" dirty="0" smtClean="0"/>
              <a:t>us</a:t>
            </a:r>
            <a:r>
              <a:rPr kumimoji="1" lang="en-US" altLang="ja-JP" dirty="0" smtClean="0"/>
              <a:t> off) at duty=0.1% dimming </a:t>
            </a:r>
          </a:p>
          <a:p>
            <a:r>
              <a:rPr lang="en-US" altLang="ja-JP" dirty="0" smtClean="0"/>
              <a:t>10us on (10us off)  at duty=0.5%  dimming</a:t>
            </a:r>
          </a:p>
          <a:p>
            <a:endParaRPr kumimoji="1" lang="en-US" altLang="ja-JP" dirty="0"/>
          </a:p>
          <a:p>
            <a:r>
              <a:rPr lang="en-US" altLang="ja-JP" dirty="0" smtClean="0"/>
              <a:t>Turn off  at duty &gt;1%</a:t>
            </a:r>
            <a:endParaRPr kumimoji="1" lang="ja-JP" altLang="en-US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926227" y="3554896"/>
            <a:ext cx="1290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synchronize</a:t>
            </a:r>
            <a:endParaRPr kumimoji="1" lang="ja-JP" altLang="en-US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401922" y="4485248"/>
            <a:ext cx="18290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 smtClean="0"/>
              <a:t>Shunt</a:t>
            </a:r>
            <a:r>
              <a:rPr kumimoji="1" lang="en-US" altLang="ja-JP" dirty="0" err="1" smtClean="0"/>
              <a:t>x</a:t>
            </a:r>
            <a:r>
              <a:rPr kumimoji="1" lang="en-US" altLang="ja-JP" dirty="0" smtClean="0"/>
              <a:t> frequency</a:t>
            </a:r>
          </a:p>
          <a:p>
            <a:r>
              <a:rPr kumimoji="1" lang="en-US" altLang="ja-JP" dirty="0" smtClean="0"/>
              <a:t>=1MHz</a:t>
            </a:r>
          </a:p>
          <a:p>
            <a:r>
              <a:rPr lang="en-US" altLang="ja-JP" dirty="0" smtClean="0"/>
              <a:t>From MCU</a:t>
            </a:r>
            <a:endParaRPr kumimoji="1" lang="ja-JP" altLang="en-US" dirty="0"/>
          </a:p>
        </p:txBody>
      </p:sp>
      <p:cxnSp>
        <p:nvCxnSpPr>
          <p:cNvPr id="53" name="直線コネクタ 52"/>
          <p:cNvCxnSpPr/>
          <p:nvPr/>
        </p:nvCxnSpPr>
        <p:spPr>
          <a:xfrm>
            <a:off x="3869804" y="2844108"/>
            <a:ext cx="0" cy="302433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>
          <a:xfrm flipH="1">
            <a:off x="3883871" y="5544555"/>
            <a:ext cx="30996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>
            <a:off x="3545768" y="5544555"/>
            <a:ext cx="3381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矢印コネクタ 59"/>
          <p:cNvCxnSpPr/>
          <p:nvPr/>
        </p:nvCxnSpPr>
        <p:spPr>
          <a:xfrm>
            <a:off x="3402107" y="5544555"/>
            <a:ext cx="31271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563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1620</TotalTime>
  <Words>56</Words>
  <Application>Microsoft Office PowerPoint</Application>
  <PresentationFormat>画面に合わせる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柴谷　寛治</dc:creator>
  <cp:lastModifiedBy>柴谷　寛治</cp:lastModifiedBy>
  <cp:revision>27</cp:revision>
  <dcterms:created xsi:type="dcterms:W3CDTF">2018-07-17T06:23:20Z</dcterms:created>
  <dcterms:modified xsi:type="dcterms:W3CDTF">2018-07-19T06:55:49Z</dcterms:modified>
</cp:coreProperties>
</file>