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986" autoAdjust="0"/>
  </p:normalViewPr>
  <p:slideViewPr>
    <p:cSldViewPr>
      <p:cViewPr>
        <p:scale>
          <a:sx n="75" d="100"/>
          <a:sy n="75" d="100"/>
        </p:scale>
        <p:origin x="-1236" y="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05F8B-D5CF-4A3B-A605-BF46F89BCE42}" type="datetimeFigureOut">
              <a:rPr kumimoji="1" lang="ja-JP" altLang="en-US" smtClean="0"/>
              <a:t>2017/4/10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5E32F-301B-405B-B1B3-F12240A9D9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3360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05F8B-D5CF-4A3B-A605-BF46F89BCE42}" type="datetimeFigureOut">
              <a:rPr kumimoji="1" lang="ja-JP" altLang="en-US" smtClean="0"/>
              <a:t>2017/4/10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5E32F-301B-405B-B1B3-F12240A9D9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735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05F8B-D5CF-4A3B-A605-BF46F89BCE42}" type="datetimeFigureOut">
              <a:rPr kumimoji="1" lang="ja-JP" altLang="en-US" smtClean="0"/>
              <a:t>2017/4/10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5E32F-301B-405B-B1B3-F12240A9D9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5093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05F8B-D5CF-4A3B-A605-BF46F89BCE42}" type="datetimeFigureOut">
              <a:rPr kumimoji="1" lang="ja-JP" altLang="en-US" smtClean="0"/>
              <a:t>2017/4/10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5E32F-301B-405B-B1B3-F12240A9D9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5080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05F8B-D5CF-4A3B-A605-BF46F89BCE42}" type="datetimeFigureOut">
              <a:rPr kumimoji="1" lang="ja-JP" altLang="en-US" smtClean="0"/>
              <a:t>2017/4/10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5E32F-301B-405B-B1B3-F12240A9D9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8342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05F8B-D5CF-4A3B-A605-BF46F89BCE42}" type="datetimeFigureOut">
              <a:rPr kumimoji="1" lang="ja-JP" altLang="en-US" smtClean="0"/>
              <a:t>2017/4/10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5E32F-301B-405B-B1B3-F12240A9D9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5264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05F8B-D5CF-4A3B-A605-BF46F89BCE42}" type="datetimeFigureOut">
              <a:rPr kumimoji="1" lang="ja-JP" altLang="en-US" smtClean="0"/>
              <a:t>2017/4/10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5E32F-301B-405B-B1B3-F12240A9D9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155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05F8B-D5CF-4A3B-A605-BF46F89BCE42}" type="datetimeFigureOut">
              <a:rPr kumimoji="1" lang="ja-JP" altLang="en-US" smtClean="0"/>
              <a:t>2017/4/10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5E32F-301B-405B-B1B3-F12240A9D9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4983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05F8B-D5CF-4A3B-A605-BF46F89BCE42}" type="datetimeFigureOut">
              <a:rPr kumimoji="1" lang="ja-JP" altLang="en-US" smtClean="0"/>
              <a:t>2017/4/10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5E32F-301B-405B-B1B3-F12240A9D9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0670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05F8B-D5CF-4A3B-A605-BF46F89BCE42}" type="datetimeFigureOut">
              <a:rPr kumimoji="1" lang="ja-JP" altLang="en-US" smtClean="0"/>
              <a:t>2017/4/10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5E32F-301B-405B-B1B3-F12240A9D9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9053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05F8B-D5CF-4A3B-A605-BF46F89BCE42}" type="datetimeFigureOut">
              <a:rPr kumimoji="1" lang="ja-JP" altLang="en-US" smtClean="0"/>
              <a:t>2017/4/10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5E32F-301B-405B-B1B3-F12240A9D9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5855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205F8B-D5CF-4A3B-A605-BF46F89BCE42}" type="datetimeFigureOut">
              <a:rPr kumimoji="1" lang="ja-JP" altLang="en-US" smtClean="0"/>
              <a:t>2017/4/10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C5E32F-301B-405B-B1B3-F12240A9D9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4305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4665"/>
            <a:ext cx="8604448" cy="20355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7595634"/>
              </p:ext>
            </p:extLst>
          </p:nvPr>
        </p:nvGraphicFramePr>
        <p:xfrm>
          <a:off x="251520" y="2636912"/>
          <a:ext cx="8496943" cy="1950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6800"/>
                <a:gridCol w="1944270"/>
                <a:gridCol w="2204960"/>
                <a:gridCol w="1900965"/>
                <a:gridCol w="2109948"/>
              </a:tblGrid>
              <a:tr h="281575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Fault</a:t>
                      </a:r>
                      <a:endParaRPr kumimoji="1" lang="ja-JP" altLang="en-US" sz="1400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err="1" smtClean="0"/>
                        <a:t>Fault_S</a:t>
                      </a:r>
                      <a:endParaRPr kumimoji="1" lang="ja-JP" altLang="en-US" sz="1400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Short</a:t>
                      </a:r>
                      <a:r>
                        <a:rPr kumimoji="1" lang="en-US" altLang="ja-JP" sz="1400" baseline="0" dirty="0" smtClean="0"/>
                        <a:t> circuit  </a:t>
                      </a:r>
                      <a:r>
                        <a:rPr kumimoji="1" lang="en-US" altLang="ja-JP" sz="1400" baseline="0" dirty="0" smtClean="0">
                          <a:solidFill>
                            <a:srgbClr val="FF0000"/>
                          </a:solidFill>
                        </a:rPr>
                        <a:t>(V(VIN)&gt;5V</a:t>
                      </a:r>
                      <a:endParaRPr kumimoji="1" lang="ja-JP" altLang="en-US" sz="1400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Single-LED</a:t>
                      </a:r>
                      <a:r>
                        <a:rPr kumimoji="1" lang="en-US" altLang="ja-JP" sz="1400" baseline="0" dirty="0" smtClean="0"/>
                        <a:t> short circuit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solidFill>
                            <a:srgbClr val="FF0000"/>
                          </a:solidFill>
                        </a:rPr>
                        <a:t>(V(VIN)&gt;9V</a:t>
                      </a:r>
                      <a:endParaRPr kumimoji="1" lang="ja-JP" altLang="en-US" sz="1400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7248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Externally pulled high</a:t>
                      </a:r>
                      <a:endParaRPr kumimoji="1" lang="ja-JP" altLang="en-US" sz="1400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Externally pulled high</a:t>
                      </a:r>
                      <a:endParaRPr kumimoji="1" lang="ja-JP" altLang="en-US" sz="1400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solidFill>
                            <a:srgbClr val="FF0000"/>
                          </a:solidFill>
                        </a:rPr>
                        <a:t>Failing strings turned off, other channels on</a:t>
                      </a:r>
                      <a:endParaRPr kumimoji="1" lang="ja-JP" altLang="en-US" sz="1400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solidFill>
                            <a:srgbClr val="FF0000"/>
                          </a:solidFill>
                        </a:rPr>
                        <a:t>All strings stay ON</a:t>
                      </a:r>
                      <a:endParaRPr kumimoji="1" lang="ja-JP" altLang="en-US" sz="1400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</a:tr>
              <a:tr h="281575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2</a:t>
                      </a:r>
                      <a:endParaRPr kumimoji="1" lang="ja-JP" alt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Externally pulled high</a:t>
                      </a:r>
                      <a:endParaRPr kumimoji="1" lang="ja-JP" altLang="en-US" sz="1400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Floating</a:t>
                      </a:r>
                      <a:endParaRPr kumimoji="1" lang="ja-JP" alt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?</a:t>
                      </a:r>
                      <a:endParaRPr kumimoji="1" lang="ja-JP" altLang="en-US" sz="1400" dirty="0"/>
                    </a:p>
                  </a:txBody>
                  <a:tcPr>
                    <a:solidFill>
                      <a:srgbClr val="FFFF99"/>
                    </a:solidFill>
                  </a:tcPr>
                </a:tc>
              </a:tr>
              <a:tr h="281575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3</a:t>
                      </a:r>
                      <a:endParaRPr kumimoji="1" lang="ja-JP" alt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Floating</a:t>
                      </a:r>
                      <a:endParaRPr kumimoji="1" lang="ja-JP" alt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Externally pulled high</a:t>
                      </a:r>
                      <a:endParaRPr kumimoji="1" lang="ja-JP" altLang="en-US" sz="1400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?</a:t>
                      </a:r>
                      <a:endParaRPr kumimoji="1" lang="ja-JP" altLang="en-US" sz="1400" dirty="0" smtClean="0"/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?</a:t>
                      </a:r>
                      <a:endParaRPr kumimoji="1" lang="ja-JP" altLang="en-US" sz="1400" dirty="0" smtClean="0"/>
                    </a:p>
                  </a:txBody>
                  <a:tcPr>
                    <a:solidFill>
                      <a:srgbClr val="FFFF99"/>
                    </a:solidFill>
                  </a:tcPr>
                </a:tc>
              </a:tr>
              <a:tr h="281575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4</a:t>
                      </a:r>
                      <a:endParaRPr kumimoji="1" lang="ja-JP" alt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Floating</a:t>
                      </a:r>
                      <a:endParaRPr kumimoji="1" lang="ja-JP" altLang="en-US" sz="1400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Floating</a:t>
                      </a:r>
                      <a:endParaRPr kumimoji="1" lang="ja-JP" altLang="en-US" sz="1400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solidFill>
                            <a:srgbClr val="FF0000"/>
                          </a:solidFill>
                        </a:rPr>
                        <a:t>All strings turned OFF</a:t>
                      </a:r>
                      <a:endParaRPr kumimoji="1" lang="ja-JP" altLang="en-US" sz="1400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solidFill>
                            <a:srgbClr val="FF0000"/>
                          </a:solidFill>
                        </a:rPr>
                        <a:t>All strings stay ON</a:t>
                      </a:r>
                      <a:endParaRPr kumimoji="1" lang="ja-JP" altLang="en-US" sz="1400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7778431"/>
              </p:ext>
            </p:extLst>
          </p:nvPr>
        </p:nvGraphicFramePr>
        <p:xfrm>
          <a:off x="323528" y="4869160"/>
          <a:ext cx="8424936" cy="1341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1820"/>
                <a:gridCol w="4053151"/>
                <a:gridCol w="1931733"/>
                <a:gridCol w="2088232"/>
              </a:tblGrid>
              <a:tr h="231432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Fault</a:t>
                      </a:r>
                      <a:r>
                        <a:rPr kumimoji="1" lang="ja-JP" altLang="en-US" sz="1400" baseline="0" dirty="0" smtClean="0"/>
                        <a:t> </a:t>
                      </a:r>
                      <a:r>
                        <a:rPr kumimoji="1" lang="en-US" altLang="ja-JP" sz="1400" baseline="0" dirty="0" smtClean="0"/>
                        <a:t>and </a:t>
                      </a:r>
                      <a:r>
                        <a:rPr kumimoji="1" lang="en-US" altLang="ja-JP" sz="1400" dirty="0" err="1" smtClean="0"/>
                        <a:t>Fault_S</a:t>
                      </a:r>
                      <a:r>
                        <a:rPr kumimoji="1" lang="en-US" altLang="ja-JP" sz="1400" dirty="0" smtClean="0"/>
                        <a:t> connect</a:t>
                      </a:r>
                      <a:r>
                        <a:rPr kumimoji="1" lang="en-US" altLang="ja-JP" sz="1400" baseline="0" dirty="0" smtClean="0"/>
                        <a:t> together</a:t>
                      </a:r>
                      <a:endParaRPr kumimoji="1" lang="ja-JP" altLang="en-US" sz="1400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Short</a:t>
                      </a:r>
                      <a:r>
                        <a:rPr kumimoji="1" lang="en-US" altLang="ja-JP" sz="1400" baseline="0" dirty="0" smtClean="0"/>
                        <a:t> circuit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aseline="0" dirty="0" smtClean="0">
                          <a:solidFill>
                            <a:srgbClr val="FF0000"/>
                          </a:solidFill>
                        </a:rPr>
                        <a:t>(V(VIN)&gt;5V</a:t>
                      </a:r>
                      <a:endParaRPr kumimoji="1" lang="ja-JP" altLang="en-US" sz="1400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Single-LED</a:t>
                      </a:r>
                      <a:r>
                        <a:rPr kumimoji="1" lang="en-US" altLang="ja-JP" sz="1400" baseline="0" dirty="0" smtClean="0"/>
                        <a:t> short circuit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solidFill>
                            <a:srgbClr val="FF0000"/>
                          </a:solidFill>
                        </a:rPr>
                        <a:t>(V(VIN)&gt;9V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49794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5</a:t>
                      </a:r>
                      <a:endParaRPr kumimoji="1" lang="ja-JP" alt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Externally pulled high</a:t>
                      </a:r>
                      <a:endParaRPr kumimoji="1" lang="ja-JP" altLang="en-US" sz="1400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?</a:t>
                      </a:r>
                      <a:endParaRPr kumimoji="1" lang="ja-JP" altLang="en-US" sz="1400" dirty="0" smtClean="0"/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?</a:t>
                      </a:r>
                      <a:endParaRPr kumimoji="1" lang="ja-JP" altLang="en-US" sz="1400" dirty="0" smtClean="0"/>
                    </a:p>
                  </a:txBody>
                  <a:tcPr>
                    <a:solidFill>
                      <a:srgbClr val="FFFF99"/>
                    </a:solidFill>
                  </a:tcPr>
                </a:tc>
              </a:tr>
              <a:tr h="231432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6</a:t>
                      </a:r>
                      <a:endParaRPr kumimoji="1" lang="ja-JP" alt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Floating</a:t>
                      </a:r>
                      <a:endParaRPr kumimoji="1" lang="ja-JP" altLang="en-US" sz="1400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solidFill>
                            <a:srgbClr val="FF0000"/>
                          </a:solidFill>
                        </a:rPr>
                        <a:t>all output channels shut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solidFill>
                            <a:srgbClr val="FF0000"/>
                          </a:solidFill>
                        </a:rPr>
                        <a:t>down together</a:t>
                      </a:r>
                      <a:endParaRPr kumimoji="1" lang="ja-JP" altLang="en-US" sz="1400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solidFill>
                            <a:srgbClr val="FF0000"/>
                          </a:solidFill>
                        </a:rPr>
                        <a:t>all output channels shut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solidFill>
                            <a:srgbClr val="FF0000"/>
                          </a:solidFill>
                        </a:rPr>
                        <a:t>down together</a:t>
                      </a:r>
                      <a:endParaRPr kumimoji="1" lang="ja-JP" altLang="en-US" sz="1400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8398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97</Words>
  <Application>Microsoft Office PowerPoint</Application>
  <PresentationFormat>画面に合わせる (4:3)</PresentationFormat>
  <Paragraphs>40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蔵原 健策</dc:creator>
  <cp:lastModifiedBy>蔵原 健策</cp:lastModifiedBy>
  <cp:revision>3</cp:revision>
  <dcterms:created xsi:type="dcterms:W3CDTF">2017-04-10T07:35:32Z</dcterms:created>
  <dcterms:modified xsi:type="dcterms:W3CDTF">2017-04-10T10:08:45Z</dcterms:modified>
</cp:coreProperties>
</file>