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8473543" cy="36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コネクタ 4"/>
          <p:cNvCxnSpPr/>
          <p:nvPr/>
        </p:nvCxnSpPr>
        <p:spPr>
          <a:xfrm>
            <a:off x="2608884" y="3103792"/>
            <a:ext cx="144016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2608884" y="3103792"/>
            <a:ext cx="144016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896916" y="1663632"/>
            <a:ext cx="0" cy="1548172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399069" y="1328248"/>
            <a:ext cx="1837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External VIN bias 5~8V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6093" y="3207738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Battery Voltage </a:t>
            </a:r>
          </a:p>
          <a:p>
            <a:r>
              <a:rPr kumimoji="1" lang="en-US" altLang="ja-JP" sz="1000" dirty="0" smtClean="0"/>
              <a:t> 3.6V to 6.8V</a:t>
            </a:r>
            <a:endParaRPr kumimoji="1" lang="ja-JP" altLang="en-US" sz="1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77436" y="3082375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6.4V/2A</a:t>
            </a:r>
          </a:p>
          <a:p>
            <a:r>
              <a:rPr lang="en-US" altLang="ja-JP" sz="1000" dirty="0" smtClean="0"/>
              <a:t>(LED 2S,2P)</a:t>
            </a:r>
            <a:endParaRPr kumimoji="1" lang="ja-JP" altLang="en-US" sz="1000" dirty="0"/>
          </a:p>
        </p:txBody>
      </p:sp>
      <p:grpSp>
        <p:nvGrpSpPr>
          <p:cNvPr id="16" name="Group 285"/>
          <p:cNvGrpSpPr>
            <a:grpSpLocks/>
          </p:cNvGrpSpPr>
          <p:nvPr/>
        </p:nvGrpSpPr>
        <p:grpSpPr bwMode="auto">
          <a:xfrm>
            <a:off x="7686389" y="3789193"/>
            <a:ext cx="232037" cy="260228"/>
            <a:chOff x="3530" y="588"/>
            <a:chExt cx="214" cy="240"/>
          </a:xfrm>
        </p:grpSpPr>
        <p:grpSp>
          <p:nvGrpSpPr>
            <p:cNvPr id="17" name="Group 280"/>
            <p:cNvGrpSpPr>
              <a:grpSpLocks/>
            </p:cNvGrpSpPr>
            <p:nvPr/>
          </p:nvGrpSpPr>
          <p:grpSpPr bwMode="auto">
            <a:xfrm rot="5400000" flipV="1">
              <a:off x="3576" y="662"/>
              <a:ext cx="240" cy="96"/>
              <a:chOff x="450" y="1056"/>
              <a:chExt cx="192" cy="48"/>
            </a:xfrm>
          </p:grpSpPr>
          <p:sp>
            <p:nvSpPr>
              <p:cNvPr id="19" name="AutoShape 281"/>
              <p:cNvSpPr>
                <a:spLocks noChangeArrowheads="1"/>
              </p:cNvSpPr>
              <p:nvPr/>
            </p:nvSpPr>
            <p:spPr bwMode="auto">
              <a:xfrm rot="5400000">
                <a:off x="528" y="1056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" name="Line 282"/>
              <p:cNvSpPr>
                <a:spLocks noChangeShapeType="1"/>
              </p:cNvSpPr>
              <p:nvPr/>
            </p:nvSpPr>
            <p:spPr bwMode="auto">
              <a:xfrm flipH="1">
                <a:off x="450" y="108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" name="Line 283"/>
              <p:cNvSpPr>
                <a:spLocks noChangeShapeType="1"/>
              </p:cNvSpPr>
              <p:nvPr/>
            </p:nvSpPr>
            <p:spPr bwMode="auto">
              <a:xfrm flipH="1" flipV="1">
                <a:off x="576" y="1056"/>
                <a:ext cx="0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8" name="Freeform 284"/>
            <p:cNvSpPr>
              <a:spLocks/>
            </p:cNvSpPr>
            <p:nvPr/>
          </p:nvSpPr>
          <p:spPr bwMode="auto">
            <a:xfrm>
              <a:off x="3530" y="642"/>
              <a:ext cx="96" cy="48"/>
            </a:xfrm>
            <a:custGeom>
              <a:avLst/>
              <a:gdLst>
                <a:gd name="T0" fmla="*/ 0 w 96"/>
                <a:gd name="T1" fmla="*/ 0 h 48"/>
                <a:gd name="T2" fmla="*/ 48 w 96"/>
                <a:gd name="T3" fmla="*/ 48 h 48"/>
                <a:gd name="T4" fmla="*/ 48 w 96"/>
                <a:gd name="T5" fmla="*/ 0 h 48"/>
                <a:gd name="T6" fmla="*/ 96 w 96"/>
                <a:gd name="T7" fmla="*/ 48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48"/>
                <a:gd name="T14" fmla="*/ 96 w 96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  <a:lnTo>
                    <a:pt x="96" y="4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2" name="Group 285"/>
          <p:cNvGrpSpPr>
            <a:grpSpLocks/>
          </p:cNvGrpSpPr>
          <p:nvPr/>
        </p:nvGrpSpPr>
        <p:grpSpPr bwMode="auto">
          <a:xfrm>
            <a:off x="7978231" y="3783867"/>
            <a:ext cx="232037" cy="260228"/>
            <a:chOff x="3530" y="588"/>
            <a:chExt cx="214" cy="240"/>
          </a:xfrm>
        </p:grpSpPr>
        <p:grpSp>
          <p:nvGrpSpPr>
            <p:cNvPr id="23" name="Group 280"/>
            <p:cNvGrpSpPr>
              <a:grpSpLocks/>
            </p:cNvGrpSpPr>
            <p:nvPr/>
          </p:nvGrpSpPr>
          <p:grpSpPr bwMode="auto">
            <a:xfrm rot="5400000" flipV="1">
              <a:off x="3576" y="662"/>
              <a:ext cx="240" cy="96"/>
              <a:chOff x="450" y="1056"/>
              <a:chExt cx="192" cy="48"/>
            </a:xfrm>
          </p:grpSpPr>
          <p:sp>
            <p:nvSpPr>
              <p:cNvPr id="25" name="AutoShape 281"/>
              <p:cNvSpPr>
                <a:spLocks noChangeArrowheads="1"/>
              </p:cNvSpPr>
              <p:nvPr/>
            </p:nvSpPr>
            <p:spPr bwMode="auto">
              <a:xfrm rot="5400000">
                <a:off x="528" y="1056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" name="Line 282"/>
              <p:cNvSpPr>
                <a:spLocks noChangeShapeType="1"/>
              </p:cNvSpPr>
              <p:nvPr/>
            </p:nvSpPr>
            <p:spPr bwMode="auto">
              <a:xfrm flipH="1">
                <a:off x="450" y="108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" name="Line 283"/>
              <p:cNvSpPr>
                <a:spLocks noChangeShapeType="1"/>
              </p:cNvSpPr>
              <p:nvPr/>
            </p:nvSpPr>
            <p:spPr bwMode="auto">
              <a:xfrm flipH="1" flipV="1">
                <a:off x="576" y="1056"/>
                <a:ext cx="0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24" name="Freeform 284"/>
            <p:cNvSpPr>
              <a:spLocks/>
            </p:cNvSpPr>
            <p:nvPr/>
          </p:nvSpPr>
          <p:spPr bwMode="auto">
            <a:xfrm>
              <a:off x="3530" y="642"/>
              <a:ext cx="96" cy="48"/>
            </a:xfrm>
            <a:custGeom>
              <a:avLst/>
              <a:gdLst>
                <a:gd name="T0" fmla="*/ 0 w 96"/>
                <a:gd name="T1" fmla="*/ 0 h 48"/>
                <a:gd name="T2" fmla="*/ 48 w 96"/>
                <a:gd name="T3" fmla="*/ 48 h 48"/>
                <a:gd name="T4" fmla="*/ 48 w 96"/>
                <a:gd name="T5" fmla="*/ 0 h 48"/>
                <a:gd name="T6" fmla="*/ 96 w 96"/>
                <a:gd name="T7" fmla="*/ 48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48"/>
                <a:gd name="T14" fmla="*/ 96 w 96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  <a:lnTo>
                    <a:pt x="96" y="4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8" name="Group 285"/>
          <p:cNvGrpSpPr>
            <a:grpSpLocks/>
          </p:cNvGrpSpPr>
          <p:nvPr/>
        </p:nvGrpSpPr>
        <p:grpSpPr bwMode="auto">
          <a:xfrm>
            <a:off x="7985101" y="4149233"/>
            <a:ext cx="232037" cy="260228"/>
            <a:chOff x="3530" y="588"/>
            <a:chExt cx="214" cy="240"/>
          </a:xfrm>
        </p:grpSpPr>
        <p:grpSp>
          <p:nvGrpSpPr>
            <p:cNvPr id="29" name="Group 280"/>
            <p:cNvGrpSpPr>
              <a:grpSpLocks/>
            </p:cNvGrpSpPr>
            <p:nvPr/>
          </p:nvGrpSpPr>
          <p:grpSpPr bwMode="auto">
            <a:xfrm rot="5400000" flipV="1">
              <a:off x="3576" y="662"/>
              <a:ext cx="240" cy="96"/>
              <a:chOff x="450" y="1056"/>
              <a:chExt cx="192" cy="48"/>
            </a:xfrm>
          </p:grpSpPr>
          <p:sp>
            <p:nvSpPr>
              <p:cNvPr id="31" name="AutoShape 281"/>
              <p:cNvSpPr>
                <a:spLocks noChangeArrowheads="1"/>
              </p:cNvSpPr>
              <p:nvPr/>
            </p:nvSpPr>
            <p:spPr bwMode="auto">
              <a:xfrm rot="5400000">
                <a:off x="528" y="1056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" name="Line 282"/>
              <p:cNvSpPr>
                <a:spLocks noChangeShapeType="1"/>
              </p:cNvSpPr>
              <p:nvPr/>
            </p:nvSpPr>
            <p:spPr bwMode="auto">
              <a:xfrm flipH="1">
                <a:off x="450" y="108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" name="Line 283"/>
              <p:cNvSpPr>
                <a:spLocks noChangeShapeType="1"/>
              </p:cNvSpPr>
              <p:nvPr/>
            </p:nvSpPr>
            <p:spPr bwMode="auto">
              <a:xfrm flipH="1" flipV="1">
                <a:off x="576" y="1056"/>
                <a:ext cx="0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0" name="Freeform 284"/>
            <p:cNvSpPr>
              <a:spLocks/>
            </p:cNvSpPr>
            <p:nvPr/>
          </p:nvSpPr>
          <p:spPr bwMode="auto">
            <a:xfrm>
              <a:off x="3530" y="642"/>
              <a:ext cx="96" cy="48"/>
            </a:xfrm>
            <a:custGeom>
              <a:avLst/>
              <a:gdLst>
                <a:gd name="T0" fmla="*/ 0 w 96"/>
                <a:gd name="T1" fmla="*/ 0 h 48"/>
                <a:gd name="T2" fmla="*/ 48 w 96"/>
                <a:gd name="T3" fmla="*/ 48 h 48"/>
                <a:gd name="T4" fmla="*/ 48 w 96"/>
                <a:gd name="T5" fmla="*/ 0 h 48"/>
                <a:gd name="T6" fmla="*/ 96 w 96"/>
                <a:gd name="T7" fmla="*/ 48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48"/>
                <a:gd name="T14" fmla="*/ 96 w 96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  <a:lnTo>
                    <a:pt x="96" y="4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cxnSp>
        <p:nvCxnSpPr>
          <p:cNvPr id="15" name="直線コネクタ 14"/>
          <p:cNvCxnSpPr/>
          <p:nvPr/>
        </p:nvCxnSpPr>
        <p:spPr>
          <a:xfrm>
            <a:off x="7855943" y="3651281"/>
            <a:ext cx="312703" cy="0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8155567" y="3651281"/>
            <a:ext cx="13079" cy="11086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7855943" y="4740926"/>
            <a:ext cx="312703" cy="0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188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8473543" cy="36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コネクタ 4"/>
          <p:cNvCxnSpPr/>
          <p:nvPr/>
        </p:nvCxnSpPr>
        <p:spPr>
          <a:xfrm>
            <a:off x="2608884" y="3103792"/>
            <a:ext cx="144016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2608884" y="3103792"/>
            <a:ext cx="144016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896916" y="1663632"/>
            <a:ext cx="0" cy="1548172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399069" y="1328248"/>
            <a:ext cx="1837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External VIN bias 5~8V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6093" y="3207738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Battery Voltage </a:t>
            </a:r>
          </a:p>
          <a:p>
            <a:r>
              <a:rPr kumimoji="1" lang="en-US" altLang="ja-JP" sz="1000" dirty="0" smtClean="0"/>
              <a:t> 3.6V to 6.8V</a:t>
            </a:r>
            <a:endParaRPr kumimoji="1" lang="ja-JP" altLang="en-US" sz="1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77436" y="3082375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3.2/4A</a:t>
            </a:r>
          </a:p>
          <a:p>
            <a:r>
              <a:rPr lang="en-US" altLang="ja-JP" sz="1000" dirty="0" smtClean="0"/>
              <a:t>(LED 1S,4P)</a:t>
            </a:r>
            <a:endParaRPr kumimoji="1" lang="ja-JP" altLang="en-US" sz="1000" dirty="0"/>
          </a:p>
        </p:txBody>
      </p:sp>
      <p:grpSp>
        <p:nvGrpSpPr>
          <p:cNvPr id="16" name="Group 285"/>
          <p:cNvGrpSpPr>
            <a:grpSpLocks/>
          </p:cNvGrpSpPr>
          <p:nvPr/>
        </p:nvGrpSpPr>
        <p:grpSpPr bwMode="auto">
          <a:xfrm>
            <a:off x="8235988" y="4129716"/>
            <a:ext cx="232037" cy="260228"/>
            <a:chOff x="3530" y="588"/>
            <a:chExt cx="214" cy="240"/>
          </a:xfrm>
        </p:grpSpPr>
        <p:grpSp>
          <p:nvGrpSpPr>
            <p:cNvPr id="17" name="Group 280"/>
            <p:cNvGrpSpPr>
              <a:grpSpLocks/>
            </p:cNvGrpSpPr>
            <p:nvPr/>
          </p:nvGrpSpPr>
          <p:grpSpPr bwMode="auto">
            <a:xfrm rot="5400000" flipV="1">
              <a:off x="3576" y="662"/>
              <a:ext cx="240" cy="96"/>
              <a:chOff x="450" y="1056"/>
              <a:chExt cx="192" cy="48"/>
            </a:xfrm>
          </p:grpSpPr>
          <p:sp>
            <p:nvSpPr>
              <p:cNvPr id="19" name="AutoShape 281"/>
              <p:cNvSpPr>
                <a:spLocks noChangeArrowheads="1"/>
              </p:cNvSpPr>
              <p:nvPr/>
            </p:nvSpPr>
            <p:spPr bwMode="auto">
              <a:xfrm rot="5400000">
                <a:off x="528" y="1056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0" name="Line 282"/>
              <p:cNvSpPr>
                <a:spLocks noChangeShapeType="1"/>
              </p:cNvSpPr>
              <p:nvPr/>
            </p:nvSpPr>
            <p:spPr bwMode="auto">
              <a:xfrm flipH="1">
                <a:off x="450" y="108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" name="Line 283"/>
              <p:cNvSpPr>
                <a:spLocks noChangeShapeType="1"/>
              </p:cNvSpPr>
              <p:nvPr/>
            </p:nvSpPr>
            <p:spPr bwMode="auto">
              <a:xfrm flipH="1" flipV="1">
                <a:off x="576" y="1056"/>
                <a:ext cx="0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8" name="Freeform 284"/>
            <p:cNvSpPr>
              <a:spLocks/>
            </p:cNvSpPr>
            <p:nvPr/>
          </p:nvSpPr>
          <p:spPr bwMode="auto">
            <a:xfrm>
              <a:off x="3530" y="642"/>
              <a:ext cx="96" cy="48"/>
            </a:xfrm>
            <a:custGeom>
              <a:avLst/>
              <a:gdLst>
                <a:gd name="T0" fmla="*/ 0 w 96"/>
                <a:gd name="T1" fmla="*/ 0 h 48"/>
                <a:gd name="T2" fmla="*/ 48 w 96"/>
                <a:gd name="T3" fmla="*/ 48 h 48"/>
                <a:gd name="T4" fmla="*/ 48 w 96"/>
                <a:gd name="T5" fmla="*/ 0 h 48"/>
                <a:gd name="T6" fmla="*/ 96 w 96"/>
                <a:gd name="T7" fmla="*/ 48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48"/>
                <a:gd name="T14" fmla="*/ 96 w 96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  <a:lnTo>
                    <a:pt x="96" y="4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2" name="Group 285"/>
          <p:cNvGrpSpPr>
            <a:grpSpLocks/>
          </p:cNvGrpSpPr>
          <p:nvPr/>
        </p:nvGrpSpPr>
        <p:grpSpPr bwMode="auto">
          <a:xfrm>
            <a:off x="8463860" y="4138784"/>
            <a:ext cx="232037" cy="260228"/>
            <a:chOff x="3530" y="588"/>
            <a:chExt cx="214" cy="240"/>
          </a:xfrm>
        </p:grpSpPr>
        <p:grpSp>
          <p:nvGrpSpPr>
            <p:cNvPr id="23" name="Group 280"/>
            <p:cNvGrpSpPr>
              <a:grpSpLocks/>
            </p:cNvGrpSpPr>
            <p:nvPr/>
          </p:nvGrpSpPr>
          <p:grpSpPr bwMode="auto">
            <a:xfrm rot="5400000" flipV="1">
              <a:off x="3576" y="662"/>
              <a:ext cx="240" cy="96"/>
              <a:chOff x="450" y="1056"/>
              <a:chExt cx="192" cy="48"/>
            </a:xfrm>
          </p:grpSpPr>
          <p:sp>
            <p:nvSpPr>
              <p:cNvPr id="25" name="AutoShape 281"/>
              <p:cNvSpPr>
                <a:spLocks noChangeArrowheads="1"/>
              </p:cNvSpPr>
              <p:nvPr/>
            </p:nvSpPr>
            <p:spPr bwMode="auto">
              <a:xfrm rot="5400000">
                <a:off x="528" y="1056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" name="Line 282"/>
              <p:cNvSpPr>
                <a:spLocks noChangeShapeType="1"/>
              </p:cNvSpPr>
              <p:nvPr/>
            </p:nvSpPr>
            <p:spPr bwMode="auto">
              <a:xfrm flipH="1">
                <a:off x="450" y="108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" name="Line 283"/>
              <p:cNvSpPr>
                <a:spLocks noChangeShapeType="1"/>
              </p:cNvSpPr>
              <p:nvPr/>
            </p:nvSpPr>
            <p:spPr bwMode="auto">
              <a:xfrm flipH="1" flipV="1">
                <a:off x="576" y="1056"/>
                <a:ext cx="0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24" name="Freeform 284"/>
            <p:cNvSpPr>
              <a:spLocks/>
            </p:cNvSpPr>
            <p:nvPr/>
          </p:nvSpPr>
          <p:spPr bwMode="auto">
            <a:xfrm>
              <a:off x="3530" y="642"/>
              <a:ext cx="96" cy="48"/>
            </a:xfrm>
            <a:custGeom>
              <a:avLst/>
              <a:gdLst>
                <a:gd name="T0" fmla="*/ 0 w 96"/>
                <a:gd name="T1" fmla="*/ 0 h 48"/>
                <a:gd name="T2" fmla="*/ 48 w 96"/>
                <a:gd name="T3" fmla="*/ 48 h 48"/>
                <a:gd name="T4" fmla="*/ 48 w 96"/>
                <a:gd name="T5" fmla="*/ 0 h 48"/>
                <a:gd name="T6" fmla="*/ 96 w 96"/>
                <a:gd name="T7" fmla="*/ 48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48"/>
                <a:gd name="T14" fmla="*/ 96 w 96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  <a:lnTo>
                    <a:pt x="96" y="4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8" name="Group 285"/>
          <p:cNvGrpSpPr>
            <a:grpSpLocks/>
          </p:cNvGrpSpPr>
          <p:nvPr/>
        </p:nvGrpSpPr>
        <p:grpSpPr bwMode="auto">
          <a:xfrm>
            <a:off x="7985101" y="4149233"/>
            <a:ext cx="232037" cy="260228"/>
            <a:chOff x="3530" y="588"/>
            <a:chExt cx="214" cy="240"/>
          </a:xfrm>
        </p:grpSpPr>
        <p:grpSp>
          <p:nvGrpSpPr>
            <p:cNvPr id="29" name="Group 280"/>
            <p:cNvGrpSpPr>
              <a:grpSpLocks/>
            </p:cNvGrpSpPr>
            <p:nvPr/>
          </p:nvGrpSpPr>
          <p:grpSpPr bwMode="auto">
            <a:xfrm rot="5400000" flipV="1">
              <a:off x="3576" y="662"/>
              <a:ext cx="240" cy="96"/>
              <a:chOff x="450" y="1056"/>
              <a:chExt cx="192" cy="48"/>
            </a:xfrm>
          </p:grpSpPr>
          <p:sp>
            <p:nvSpPr>
              <p:cNvPr id="31" name="AutoShape 281"/>
              <p:cNvSpPr>
                <a:spLocks noChangeArrowheads="1"/>
              </p:cNvSpPr>
              <p:nvPr/>
            </p:nvSpPr>
            <p:spPr bwMode="auto">
              <a:xfrm rot="5400000">
                <a:off x="528" y="1056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2" name="Line 282"/>
              <p:cNvSpPr>
                <a:spLocks noChangeShapeType="1"/>
              </p:cNvSpPr>
              <p:nvPr/>
            </p:nvSpPr>
            <p:spPr bwMode="auto">
              <a:xfrm flipH="1">
                <a:off x="450" y="108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" name="Line 283"/>
              <p:cNvSpPr>
                <a:spLocks noChangeShapeType="1"/>
              </p:cNvSpPr>
              <p:nvPr/>
            </p:nvSpPr>
            <p:spPr bwMode="auto">
              <a:xfrm flipH="1" flipV="1">
                <a:off x="576" y="1056"/>
                <a:ext cx="0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0" name="Freeform 284"/>
            <p:cNvSpPr>
              <a:spLocks/>
            </p:cNvSpPr>
            <p:nvPr/>
          </p:nvSpPr>
          <p:spPr bwMode="auto">
            <a:xfrm>
              <a:off x="3530" y="642"/>
              <a:ext cx="96" cy="48"/>
            </a:xfrm>
            <a:custGeom>
              <a:avLst/>
              <a:gdLst>
                <a:gd name="T0" fmla="*/ 0 w 96"/>
                <a:gd name="T1" fmla="*/ 0 h 48"/>
                <a:gd name="T2" fmla="*/ 48 w 96"/>
                <a:gd name="T3" fmla="*/ 48 h 48"/>
                <a:gd name="T4" fmla="*/ 48 w 96"/>
                <a:gd name="T5" fmla="*/ 0 h 48"/>
                <a:gd name="T6" fmla="*/ 96 w 96"/>
                <a:gd name="T7" fmla="*/ 48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48"/>
                <a:gd name="T14" fmla="*/ 96 w 96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  <a:lnTo>
                    <a:pt x="96" y="4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cxnSp>
        <p:nvCxnSpPr>
          <p:cNvPr id="15" name="直線コネクタ 14"/>
          <p:cNvCxnSpPr/>
          <p:nvPr/>
        </p:nvCxnSpPr>
        <p:spPr>
          <a:xfrm>
            <a:off x="7855943" y="3651281"/>
            <a:ext cx="783493" cy="8983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8155567" y="3651281"/>
            <a:ext cx="6539" cy="1089645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7855943" y="4740926"/>
            <a:ext cx="783493" cy="0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8409253" y="3652644"/>
            <a:ext cx="0" cy="1088282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8632897" y="3660264"/>
            <a:ext cx="13079" cy="11086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16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Office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 Asaka</dc:creator>
  <cp:lastModifiedBy>Ryuji Asaka</cp:lastModifiedBy>
  <cp:revision>2</cp:revision>
  <dcterms:created xsi:type="dcterms:W3CDTF">2017-02-17T07:09:53Z</dcterms:created>
  <dcterms:modified xsi:type="dcterms:W3CDTF">2017-02-17T07:24:05Z</dcterms:modified>
</cp:coreProperties>
</file>