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05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16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39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42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21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84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932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48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57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963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15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E26C-2BD4-4244-9875-AD48B251E37E}" type="datetimeFigureOut">
              <a:rPr lang="ko-KR" altLang="en-US" smtClean="0"/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DA191-B10F-4C53-849E-EB6BF6988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98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92" y="476672"/>
            <a:ext cx="8172400" cy="32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866775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98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 Jung(Korea)</dc:creator>
  <cp:lastModifiedBy>HY Jung(Korea)</cp:lastModifiedBy>
  <cp:revision>2</cp:revision>
  <dcterms:created xsi:type="dcterms:W3CDTF">2019-09-27T01:39:40Z</dcterms:created>
  <dcterms:modified xsi:type="dcterms:W3CDTF">2019-09-27T01:48:37Z</dcterms:modified>
</cp:coreProperties>
</file>