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765" r:id="rId5"/>
  </p:sldMasterIdLst>
  <p:notesMasterIdLst>
    <p:notesMasterId r:id="rId13"/>
  </p:notesMasterIdLst>
  <p:handoutMasterIdLst>
    <p:handoutMasterId r:id="rId14"/>
  </p:handoutMasterIdLst>
  <p:sldIdLst>
    <p:sldId id="341" r:id="rId6"/>
    <p:sldId id="488" r:id="rId7"/>
    <p:sldId id="496" r:id="rId8"/>
    <p:sldId id="491" r:id="rId9"/>
    <p:sldId id="495" r:id="rId10"/>
    <p:sldId id="489" r:id="rId11"/>
    <p:sldId id="487" r:id="rId12"/>
  </p:sldIdLst>
  <p:sldSz cx="9144000" cy="5143500" type="screen16x9"/>
  <p:notesSz cx="9296400" cy="14770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379413" indent="77788" algn="l" rtl="0" fontAlgn="base">
      <a:spcBef>
        <a:spcPct val="0"/>
      </a:spcBef>
      <a:spcAft>
        <a:spcPct val="0"/>
      </a:spcAft>
      <a:defRPr kern="1200">
        <a:solidFill>
          <a:schemeClr val="tx1"/>
        </a:solidFill>
        <a:latin typeface="Arial" charset="0"/>
        <a:ea typeface="+mn-ea"/>
        <a:cs typeface="Arial" charset="0"/>
      </a:defRPr>
    </a:lvl2pPr>
    <a:lvl3pPr marL="760413" indent="153988" algn="l" rtl="0" fontAlgn="base">
      <a:spcBef>
        <a:spcPct val="0"/>
      </a:spcBef>
      <a:spcAft>
        <a:spcPct val="0"/>
      </a:spcAft>
      <a:defRPr kern="1200">
        <a:solidFill>
          <a:schemeClr val="tx1"/>
        </a:solidFill>
        <a:latin typeface="Arial" charset="0"/>
        <a:ea typeface="+mn-ea"/>
        <a:cs typeface="Arial" charset="0"/>
      </a:defRPr>
    </a:lvl3pPr>
    <a:lvl4pPr marL="1141413" indent="230188" algn="l" rtl="0" fontAlgn="base">
      <a:spcBef>
        <a:spcPct val="0"/>
      </a:spcBef>
      <a:spcAft>
        <a:spcPct val="0"/>
      </a:spcAft>
      <a:defRPr kern="1200">
        <a:solidFill>
          <a:schemeClr val="tx1"/>
        </a:solidFill>
        <a:latin typeface="Arial" charset="0"/>
        <a:ea typeface="+mn-ea"/>
        <a:cs typeface="Arial" charset="0"/>
      </a:defRPr>
    </a:lvl4pPr>
    <a:lvl5pPr marL="1522413" indent="306388"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1620">
          <p15:clr>
            <a:srgbClr val="A4A3A4"/>
          </p15:clr>
        </p15:guide>
        <p15:guide id="2" pos="2878">
          <p15:clr>
            <a:srgbClr val="A4A3A4"/>
          </p15:clr>
        </p15:guide>
      </p15:sldGuideLst>
    </p:ext>
    <p:ext uri="{2D200454-40CA-4A62-9FC3-DE9A4176ACB9}">
      <p15:notesGuideLst xmlns:p15="http://schemas.microsoft.com/office/powerpoint/2012/main">
        <p15:guide id="1" orient="horz" pos="4652">
          <p15:clr>
            <a:srgbClr val="A4A3A4"/>
          </p15:clr>
        </p15:guide>
        <p15:guide id="2" pos="2927">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lyan Siddabattula" initials="K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AAAA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7930" autoAdjust="0"/>
    <p:restoredTop sz="96911" autoAdjust="0"/>
  </p:normalViewPr>
  <p:slideViewPr>
    <p:cSldViewPr snapToGrid="0">
      <p:cViewPr varScale="1">
        <p:scale>
          <a:sx n="137" d="100"/>
          <a:sy n="137" d="100"/>
        </p:scale>
        <p:origin x="462" y="120"/>
      </p:cViewPr>
      <p:guideLst>
        <p:guide orient="horz" pos="1620"/>
        <p:guide pos="2878"/>
      </p:guideLst>
    </p:cSldViewPr>
  </p:slideViewPr>
  <p:notesTextViewPr>
    <p:cViewPr>
      <p:scale>
        <a:sx n="100" d="100"/>
        <a:sy n="100" d="100"/>
      </p:scale>
      <p:origin x="0" y="0"/>
    </p:cViewPr>
  </p:notesTextViewPr>
  <p:sorterViewPr>
    <p:cViewPr>
      <p:scale>
        <a:sx n="110" d="100"/>
        <a:sy n="110" d="100"/>
      </p:scale>
      <p:origin x="0" y="0"/>
    </p:cViewPr>
  </p:sorterViewPr>
  <p:notesViewPr>
    <p:cSldViewPr snapToGrid="0">
      <p:cViewPr varScale="1">
        <p:scale>
          <a:sx n="51" d="100"/>
          <a:sy n="51" d="100"/>
        </p:scale>
        <p:origin x="-2850" y="-96"/>
      </p:cViewPr>
      <p:guideLst>
        <p:guide orient="horz" pos="4652"/>
        <p:guide pos="292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882" name="Rectangle 2"/>
          <p:cNvSpPr>
            <a:spLocks noGrp="1" noChangeArrowheads="1"/>
          </p:cNvSpPr>
          <p:nvPr>
            <p:ph type="hdr" sz="quarter"/>
          </p:nvPr>
        </p:nvSpPr>
        <p:spPr bwMode="auto">
          <a:xfrm>
            <a:off x="0" y="0"/>
            <a:ext cx="4027488" cy="738188"/>
          </a:xfrm>
          <a:prstGeom prst="rect">
            <a:avLst/>
          </a:prstGeom>
          <a:noFill/>
          <a:ln w="9525">
            <a:noFill/>
            <a:miter lim="800000"/>
            <a:headEnd/>
            <a:tailEnd/>
          </a:ln>
          <a:effectLst/>
        </p:spPr>
        <p:txBody>
          <a:bodyPr vert="horz" wrap="square" lIns="136205" tIns="68102" rIns="136205" bIns="68102" numCol="1" anchor="t" anchorCtr="0" compatLnSpc="1">
            <a:prstTxWarp prst="textNoShape">
              <a:avLst/>
            </a:prstTxWarp>
          </a:bodyPr>
          <a:lstStyle>
            <a:lvl1pPr>
              <a:defRPr sz="1800">
                <a:cs typeface="+mn-cs"/>
              </a:defRPr>
            </a:lvl1pPr>
          </a:lstStyle>
          <a:p>
            <a:pPr>
              <a:defRPr/>
            </a:pPr>
            <a:endParaRPr lang="en-US"/>
          </a:p>
        </p:txBody>
      </p:sp>
      <p:sp>
        <p:nvSpPr>
          <p:cNvPr id="122883" name="Rectangle 3"/>
          <p:cNvSpPr>
            <a:spLocks noGrp="1" noChangeArrowheads="1"/>
          </p:cNvSpPr>
          <p:nvPr>
            <p:ph type="dt" sz="quarter" idx="1"/>
          </p:nvPr>
        </p:nvSpPr>
        <p:spPr bwMode="auto">
          <a:xfrm>
            <a:off x="5265738" y="0"/>
            <a:ext cx="4029075" cy="738188"/>
          </a:xfrm>
          <a:prstGeom prst="rect">
            <a:avLst/>
          </a:prstGeom>
          <a:noFill/>
          <a:ln w="9525">
            <a:noFill/>
            <a:miter lim="800000"/>
            <a:headEnd/>
            <a:tailEnd/>
          </a:ln>
          <a:effectLst/>
        </p:spPr>
        <p:txBody>
          <a:bodyPr vert="horz" wrap="square" lIns="136205" tIns="68102" rIns="136205" bIns="68102" numCol="1" anchor="t" anchorCtr="0" compatLnSpc="1">
            <a:prstTxWarp prst="textNoShape">
              <a:avLst/>
            </a:prstTxWarp>
          </a:bodyPr>
          <a:lstStyle>
            <a:lvl1pPr algn="r">
              <a:defRPr sz="1800">
                <a:cs typeface="+mn-cs"/>
              </a:defRPr>
            </a:lvl1pPr>
          </a:lstStyle>
          <a:p>
            <a:pPr>
              <a:defRPr/>
            </a:pPr>
            <a:endParaRPr lang="en-US"/>
          </a:p>
        </p:txBody>
      </p:sp>
      <p:sp>
        <p:nvSpPr>
          <p:cNvPr id="122884" name="Rectangle 4"/>
          <p:cNvSpPr>
            <a:spLocks noGrp="1" noChangeArrowheads="1"/>
          </p:cNvSpPr>
          <p:nvPr>
            <p:ph type="ftr" sz="quarter" idx="2"/>
          </p:nvPr>
        </p:nvSpPr>
        <p:spPr bwMode="auto">
          <a:xfrm>
            <a:off x="0" y="14030325"/>
            <a:ext cx="4027488" cy="736600"/>
          </a:xfrm>
          <a:prstGeom prst="rect">
            <a:avLst/>
          </a:prstGeom>
          <a:noFill/>
          <a:ln w="9525">
            <a:noFill/>
            <a:miter lim="800000"/>
            <a:headEnd/>
            <a:tailEnd/>
          </a:ln>
          <a:effectLst/>
        </p:spPr>
        <p:txBody>
          <a:bodyPr vert="horz" wrap="square" lIns="136205" tIns="68102" rIns="136205" bIns="68102" numCol="1" anchor="b" anchorCtr="0" compatLnSpc="1">
            <a:prstTxWarp prst="textNoShape">
              <a:avLst/>
            </a:prstTxWarp>
          </a:bodyPr>
          <a:lstStyle>
            <a:lvl1pPr>
              <a:defRPr sz="1800">
                <a:cs typeface="+mn-cs"/>
              </a:defRPr>
            </a:lvl1pPr>
          </a:lstStyle>
          <a:p>
            <a:pPr>
              <a:defRPr/>
            </a:pPr>
            <a:endParaRPr lang="en-US"/>
          </a:p>
        </p:txBody>
      </p:sp>
      <p:sp>
        <p:nvSpPr>
          <p:cNvPr id="122885" name="Rectangle 5"/>
          <p:cNvSpPr>
            <a:spLocks noGrp="1" noChangeArrowheads="1"/>
          </p:cNvSpPr>
          <p:nvPr>
            <p:ph type="sldNum" sz="quarter" idx="3"/>
          </p:nvPr>
        </p:nvSpPr>
        <p:spPr bwMode="auto">
          <a:xfrm>
            <a:off x="5265738" y="14030325"/>
            <a:ext cx="4029075" cy="736600"/>
          </a:xfrm>
          <a:prstGeom prst="rect">
            <a:avLst/>
          </a:prstGeom>
          <a:noFill/>
          <a:ln w="9525">
            <a:noFill/>
            <a:miter lim="800000"/>
            <a:headEnd/>
            <a:tailEnd/>
          </a:ln>
          <a:effectLst/>
        </p:spPr>
        <p:txBody>
          <a:bodyPr vert="horz" wrap="square" lIns="136205" tIns="68102" rIns="136205" bIns="68102" numCol="1" anchor="b" anchorCtr="0" compatLnSpc="1">
            <a:prstTxWarp prst="textNoShape">
              <a:avLst/>
            </a:prstTxWarp>
          </a:bodyPr>
          <a:lstStyle>
            <a:lvl1pPr algn="r">
              <a:defRPr sz="1800">
                <a:cs typeface="+mn-cs"/>
              </a:defRPr>
            </a:lvl1pPr>
          </a:lstStyle>
          <a:p>
            <a:pPr>
              <a:defRPr/>
            </a:pPr>
            <a:fld id="{53301E24-1F32-4E41-8F26-8D72BB8F9CF7}" type="slidenum">
              <a:rPr lang="en-US"/>
              <a:pPr>
                <a:defRPr/>
              </a:pPr>
              <a:t>‹#›</a:t>
            </a:fld>
            <a:endParaRPr lang="en-US"/>
          </a:p>
        </p:txBody>
      </p:sp>
    </p:spTree>
    <p:extLst>
      <p:ext uri="{BB962C8B-B14F-4D97-AF65-F5344CB8AC3E}">
        <p14:creationId xmlns:p14="http://schemas.microsoft.com/office/powerpoint/2010/main" val="23560244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58" name="Rectangle 2"/>
          <p:cNvSpPr>
            <a:spLocks noGrp="1" noChangeArrowheads="1"/>
          </p:cNvSpPr>
          <p:nvPr>
            <p:ph type="hdr" sz="quarter"/>
          </p:nvPr>
        </p:nvSpPr>
        <p:spPr bwMode="auto">
          <a:xfrm>
            <a:off x="0" y="0"/>
            <a:ext cx="4027488" cy="738188"/>
          </a:xfrm>
          <a:prstGeom prst="rect">
            <a:avLst/>
          </a:prstGeom>
          <a:noFill/>
          <a:ln w="9525">
            <a:noFill/>
            <a:miter lim="800000"/>
            <a:headEnd/>
            <a:tailEnd/>
          </a:ln>
          <a:effectLst/>
        </p:spPr>
        <p:txBody>
          <a:bodyPr vert="horz" wrap="square" lIns="136205" tIns="68102" rIns="136205" bIns="68102" numCol="1" anchor="t" anchorCtr="0" compatLnSpc="1">
            <a:prstTxWarp prst="textNoShape">
              <a:avLst/>
            </a:prstTxWarp>
          </a:bodyPr>
          <a:lstStyle>
            <a:lvl1pPr>
              <a:defRPr sz="1800">
                <a:cs typeface="+mn-cs"/>
              </a:defRPr>
            </a:lvl1pPr>
          </a:lstStyle>
          <a:p>
            <a:pPr>
              <a:defRPr/>
            </a:pPr>
            <a:endParaRPr lang="en-US"/>
          </a:p>
        </p:txBody>
      </p:sp>
      <p:sp>
        <p:nvSpPr>
          <p:cNvPr id="121859" name="Rectangle 3"/>
          <p:cNvSpPr>
            <a:spLocks noGrp="1" noChangeArrowheads="1"/>
          </p:cNvSpPr>
          <p:nvPr>
            <p:ph type="dt" idx="1"/>
          </p:nvPr>
        </p:nvSpPr>
        <p:spPr bwMode="auto">
          <a:xfrm>
            <a:off x="5265738" y="0"/>
            <a:ext cx="4029075" cy="738188"/>
          </a:xfrm>
          <a:prstGeom prst="rect">
            <a:avLst/>
          </a:prstGeom>
          <a:noFill/>
          <a:ln w="9525">
            <a:noFill/>
            <a:miter lim="800000"/>
            <a:headEnd/>
            <a:tailEnd/>
          </a:ln>
          <a:effectLst/>
        </p:spPr>
        <p:txBody>
          <a:bodyPr vert="horz" wrap="square" lIns="136205" tIns="68102" rIns="136205" bIns="68102" numCol="1" anchor="t" anchorCtr="0" compatLnSpc="1">
            <a:prstTxWarp prst="textNoShape">
              <a:avLst/>
            </a:prstTxWarp>
          </a:bodyPr>
          <a:lstStyle>
            <a:lvl1pPr algn="r">
              <a:defRPr sz="1800">
                <a:cs typeface="+mn-cs"/>
              </a:defRPr>
            </a:lvl1pPr>
          </a:lstStyle>
          <a:p>
            <a:pPr>
              <a:defRPr/>
            </a:pPr>
            <a:endParaRPr lang="en-US"/>
          </a:p>
        </p:txBody>
      </p:sp>
      <p:sp>
        <p:nvSpPr>
          <p:cNvPr id="26628" name="Rectangle 4"/>
          <p:cNvSpPr>
            <a:spLocks noGrp="1" noRot="1" noChangeAspect="1" noChangeArrowheads="1" noTextEdit="1"/>
          </p:cNvSpPr>
          <p:nvPr>
            <p:ph type="sldImg" idx="2"/>
          </p:nvPr>
        </p:nvSpPr>
        <p:spPr bwMode="auto">
          <a:xfrm>
            <a:off x="-274638" y="1108075"/>
            <a:ext cx="9845676" cy="55387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1861" name="Rectangle 5"/>
          <p:cNvSpPr>
            <a:spLocks noGrp="1" noChangeArrowheads="1"/>
          </p:cNvSpPr>
          <p:nvPr>
            <p:ph type="body" sz="quarter" idx="3"/>
          </p:nvPr>
        </p:nvSpPr>
        <p:spPr bwMode="auto">
          <a:xfrm>
            <a:off x="930275" y="7016750"/>
            <a:ext cx="7435850" cy="6645275"/>
          </a:xfrm>
          <a:prstGeom prst="rect">
            <a:avLst/>
          </a:prstGeom>
          <a:noFill/>
          <a:ln w="9525">
            <a:noFill/>
            <a:miter lim="800000"/>
            <a:headEnd/>
            <a:tailEnd/>
          </a:ln>
          <a:effectLst/>
        </p:spPr>
        <p:txBody>
          <a:bodyPr vert="horz" wrap="square" lIns="136205" tIns="68102" rIns="136205" bIns="6810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1862" name="Rectangle 6"/>
          <p:cNvSpPr>
            <a:spLocks noGrp="1" noChangeArrowheads="1"/>
          </p:cNvSpPr>
          <p:nvPr>
            <p:ph type="ftr" sz="quarter" idx="4"/>
          </p:nvPr>
        </p:nvSpPr>
        <p:spPr bwMode="auto">
          <a:xfrm>
            <a:off x="0" y="14030325"/>
            <a:ext cx="4027488" cy="736600"/>
          </a:xfrm>
          <a:prstGeom prst="rect">
            <a:avLst/>
          </a:prstGeom>
          <a:noFill/>
          <a:ln w="9525">
            <a:noFill/>
            <a:miter lim="800000"/>
            <a:headEnd/>
            <a:tailEnd/>
          </a:ln>
          <a:effectLst/>
        </p:spPr>
        <p:txBody>
          <a:bodyPr vert="horz" wrap="square" lIns="136205" tIns="68102" rIns="136205" bIns="68102" numCol="1" anchor="b" anchorCtr="0" compatLnSpc="1">
            <a:prstTxWarp prst="textNoShape">
              <a:avLst/>
            </a:prstTxWarp>
          </a:bodyPr>
          <a:lstStyle>
            <a:lvl1pPr>
              <a:defRPr sz="1800">
                <a:cs typeface="+mn-cs"/>
              </a:defRPr>
            </a:lvl1pPr>
          </a:lstStyle>
          <a:p>
            <a:pPr>
              <a:defRPr/>
            </a:pPr>
            <a:endParaRPr lang="en-US"/>
          </a:p>
        </p:txBody>
      </p:sp>
      <p:sp>
        <p:nvSpPr>
          <p:cNvPr id="121863" name="Rectangle 7"/>
          <p:cNvSpPr>
            <a:spLocks noGrp="1" noChangeArrowheads="1"/>
          </p:cNvSpPr>
          <p:nvPr>
            <p:ph type="sldNum" sz="quarter" idx="5"/>
          </p:nvPr>
        </p:nvSpPr>
        <p:spPr bwMode="auto">
          <a:xfrm>
            <a:off x="5265738" y="14030325"/>
            <a:ext cx="4029075" cy="736600"/>
          </a:xfrm>
          <a:prstGeom prst="rect">
            <a:avLst/>
          </a:prstGeom>
          <a:noFill/>
          <a:ln w="9525">
            <a:noFill/>
            <a:miter lim="800000"/>
            <a:headEnd/>
            <a:tailEnd/>
          </a:ln>
          <a:effectLst/>
        </p:spPr>
        <p:txBody>
          <a:bodyPr vert="horz" wrap="square" lIns="136205" tIns="68102" rIns="136205" bIns="68102" numCol="1" anchor="b" anchorCtr="0" compatLnSpc="1">
            <a:prstTxWarp prst="textNoShape">
              <a:avLst/>
            </a:prstTxWarp>
          </a:bodyPr>
          <a:lstStyle>
            <a:lvl1pPr algn="r">
              <a:defRPr sz="1800">
                <a:cs typeface="+mn-cs"/>
              </a:defRPr>
            </a:lvl1pPr>
          </a:lstStyle>
          <a:p>
            <a:pPr>
              <a:defRPr/>
            </a:pPr>
            <a:fld id="{45C306D4-36DE-4B16-8790-3929EB23CFCF}" type="slidenum">
              <a:rPr lang="en-US"/>
              <a:pPr>
                <a:defRPr/>
              </a:pPr>
              <a:t>‹#›</a:t>
            </a:fld>
            <a:endParaRPr lang="en-US"/>
          </a:p>
        </p:txBody>
      </p:sp>
    </p:spTree>
    <p:extLst>
      <p:ext uri="{BB962C8B-B14F-4D97-AF65-F5344CB8AC3E}">
        <p14:creationId xmlns:p14="http://schemas.microsoft.com/office/powerpoint/2010/main" val="25947130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379413" algn="l" rtl="0" eaLnBrk="0" fontAlgn="base" hangingPunct="0">
      <a:spcBef>
        <a:spcPct val="30000"/>
      </a:spcBef>
      <a:spcAft>
        <a:spcPct val="0"/>
      </a:spcAft>
      <a:defRPr sz="1000" kern="1200">
        <a:solidFill>
          <a:schemeClr val="tx1"/>
        </a:solidFill>
        <a:latin typeface="Arial" charset="0"/>
        <a:ea typeface="+mn-ea"/>
        <a:cs typeface="+mn-cs"/>
      </a:defRPr>
    </a:lvl2pPr>
    <a:lvl3pPr marL="760413" algn="l" rtl="0" eaLnBrk="0" fontAlgn="base" hangingPunct="0">
      <a:spcBef>
        <a:spcPct val="30000"/>
      </a:spcBef>
      <a:spcAft>
        <a:spcPct val="0"/>
      </a:spcAft>
      <a:defRPr sz="1000" kern="1200">
        <a:solidFill>
          <a:schemeClr val="tx1"/>
        </a:solidFill>
        <a:latin typeface="Arial" charset="0"/>
        <a:ea typeface="+mn-ea"/>
        <a:cs typeface="+mn-cs"/>
      </a:defRPr>
    </a:lvl3pPr>
    <a:lvl4pPr marL="1141413" algn="l" rtl="0" eaLnBrk="0" fontAlgn="base" hangingPunct="0">
      <a:spcBef>
        <a:spcPct val="30000"/>
      </a:spcBef>
      <a:spcAft>
        <a:spcPct val="0"/>
      </a:spcAft>
      <a:defRPr sz="1000" kern="1200">
        <a:solidFill>
          <a:schemeClr val="tx1"/>
        </a:solidFill>
        <a:latin typeface="Arial" charset="0"/>
        <a:ea typeface="+mn-ea"/>
        <a:cs typeface="+mn-cs"/>
      </a:defRPr>
    </a:lvl4pPr>
    <a:lvl5pPr marL="1522413" algn="l" rtl="0" eaLnBrk="0" fontAlgn="base" hangingPunct="0">
      <a:spcBef>
        <a:spcPct val="30000"/>
      </a:spcBef>
      <a:spcAft>
        <a:spcPct val="0"/>
      </a:spcAft>
      <a:defRPr sz="1000" kern="1200">
        <a:solidFill>
          <a:schemeClr val="tx1"/>
        </a:solidFill>
        <a:latin typeface="Arial" charset="0"/>
        <a:ea typeface="+mn-ea"/>
        <a:cs typeface="+mn-cs"/>
      </a:defRPr>
    </a:lvl5pPr>
    <a:lvl6pPr marL="1904467" algn="l" defTabSz="761790" rtl="0" eaLnBrk="1" latinLnBrk="0" hangingPunct="1">
      <a:defRPr sz="1000" kern="1200">
        <a:solidFill>
          <a:schemeClr val="tx1"/>
        </a:solidFill>
        <a:latin typeface="+mn-lt"/>
        <a:ea typeface="+mn-ea"/>
        <a:cs typeface="+mn-cs"/>
      </a:defRPr>
    </a:lvl6pPr>
    <a:lvl7pPr marL="2285362" algn="l" defTabSz="761790" rtl="0" eaLnBrk="1" latinLnBrk="0" hangingPunct="1">
      <a:defRPr sz="1000" kern="1200">
        <a:solidFill>
          <a:schemeClr val="tx1"/>
        </a:solidFill>
        <a:latin typeface="+mn-lt"/>
        <a:ea typeface="+mn-ea"/>
        <a:cs typeface="+mn-cs"/>
      </a:defRPr>
    </a:lvl7pPr>
    <a:lvl8pPr marL="2666253" algn="l" defTabSz="761790" rtl="0" eaLnBrk="1" latinLnBrk="0" hangingPunct="1">
      <a:defRPr sz="1000" kern="1200">
        <a:solidFill>
          <a:schemeClr val="tx1"/>
        </a:solidFill>
        <a:latin typeface="+mn-lt"/>
        <a:ea typeface="+mn-ea"/>
        <a:cs typeface="+mn-cs"/>
      </a:defRPr>
    </a:lvl8pPr>
    <a:lvl9pPr marL="3047146" algn="l" defTabSz="761790" rtl="0" eaLnBrk="1" latinLnBrk="0" hangingPunct="1">
      <a:defRPr sz="10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42900" y="1457331"/>
            <a:ext cx="8458200" cy="1102519"/>
          </a:xfrm>
        </p:spPr>
        <p:txBody>
          <a:bodyPr/>
          <a:lstStyle>
            <a:lvl1pPr>
              <a:defRPr sz="3300">
                <a:solidFill>
                  <a:schemeClr val="tx2"/>
                </a:solidFill>
              </a:defRPr>
            </a:lvl1pPr>
          </a:lstStyle>
          <a:p>
            <a:r>
              <a:rPr lang="en-US"/>
              <a:t>Click to edit Master title style</a:t>
            </a:r>
            <a:endParaRPr lang="en-US" dirty="0"/>
          </a:p>
        </p:txBody>
      </p:sp>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lvl1pPr>
          </a:lstStyle>
          <a:p>
            <a:r>
              <a:rPr lang="en-US"/>
              <a:t>Click to edit Master subtitle style</a:t>
            </a:r>
          </a:p>
        </p:txBody>
      </p:sp>
      <p:sp>
        <p:nvSpPr>
          <p:cNvPr id="4" name="Rectangle 24"/>
          <p:cNvSpPr>
            <a:spLocks noGrp="1" noChangeArrowheads="1"/>
          </p:cNvSpPr>
          <p:nvPr>
            <p:ph type="sldNum" sz="quarter" idx="10"/>
          </p:nvPr>
        </p:nvSpPr>
        <p:spPr>
          <a:xfrm>
            <a:off x="6642100" y="4529138"/>
            <a:ext cx="2133600" cy="155575"/>
          </a:xfrm>
        </p:spPr>
        <p:txBody>
          <a:bodyPr/>
          <a:lstStyle>
            <a:lvl1pPr>
              <a:defRPr/>
            </a:lvl1pPr>
          </a:lstStyle>
          <a:p>
            <a:pPr>
              <a:defRPr/>
            </a:pPr>
            <a:fld id="{FEA96ECA-D164-4AD1-B686-39956CBFCAD9}" type="slidenum">
              <a:rPr lang="en-US"/>
              <a:pPr>
                <a:defRPr/>
              </a:pPr>
              <a:t>‹#›</a:t>
            </a:fld>
            <a:endParaRPr lang="en-US"/>
          </a:p>
        </p:txBody>
      </p:sp>
      <p:sp>
        <p:nvSpPr>
          <p:cNvPr id="5" name="TextBox 4"/>
          <p:cNvSpPr txBox="1"/>
          <p:nvPr userDrawn="1"/>
        </p:nvSpPr>
        <p:spPr>
          <a:xfrm>
            <a:off x="127221" y="4737931"/>
            <a:ext cx="2122697" cy="246221"/>
          </a:xfrm>
          <a:prstGeom prst="rect">
            <a:avLst/>
          </a:prstGeom>
          <a:noFill/>
        </p:spPr>
        <p:txBody>
          <a:bodyPr wrap="none" rtlCol="0">
            <a:spAutoFit/>
          </a:bodyPr>
          <a:lstStyle/>
          <a:p>
            <a:r>
              <a:rPr lang="en-US" sz="1000" dirty="0"/>
              <a:t>TI Confidential – NDA Restrictions</a:t>
            </a:r>
          </a:p>
        </p:txBody>
      </p:sp>
    </p:spTree>
    <p:extLst>
      <p:ext uri="{BB962C8B-B14F-4D97-AF65-F5344CB8AC3E}">
        <p14:creationId xmlns:p14="http://schemas.microsoft.com/office/powerpoint/2010/main" val="1212088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5D4D62F6-676A-47E8-A84A-5FB7E43F3DEB}" type="slidenum">
              <a:rPr lang="en-US"/>
              <a:pPr>
                <a:defRPr/>
              </a:pPr>
              <a:t>‹#›</a:t>
            </a:fld>
            <a:endParaRPr lang="en-US"/>
          </a:p>
        </p:txBody>
      </p:sp>
      <p:sp>
        <p:nvSpPr>
          <p:cNvPr id="3" name="TextBox 2"/>
          <p:cNvSpPr txBox="1"/>
          <p:nvPr userDrawn="1"/>
        </p:nvSpPr>
        <p:spPr>
          <a:xfrm>
            <a:off x="127221" y="4737931"/>
            <a:ext cx="2122697" cy="246221"/>
          </a:xfrm>
          <a:prstGeom prst="rect">
            <a:avLst/>
          </a:prstGeom>
          <a:noFill/>
        </p:spPr>
        <p:txBody>
          <a:bodyPr wrap="none" rtlCol="0">
            <a:spAutoFit/>
          </a:bodyPr>
          <a:lstStyle/>
          <a:p>
            <a:r>
              <a:rPr lang="en-US" sz="1000" dirty="0"/>
              <a:t>TI Confidential – NDA Restrictions</a:t>
            </a:r>
          </a:p>
        </p:txBody>
      </p:sp>
    </p:spTree>
    <p:extLst>
      <p:ext uri="{BB962C8B-B14F-4D97-AF65-F5344CB8AC3E}">
        <p14:creationId xmlns:p14="http://schemas.microsoft.com/office/powerpoint/2010/main" val="672906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8"/>
          </a:xfrm>
        </p:spPr>
        <p:txBody>
          <a:bodyPr anchor="b"/>
          <a:lstStyle>
            <a:lvl1pPr algn="l">
              <a:defRPr sz="2700" b="1">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3575050" y="204788"/>
            <a:ext cx="5111750" cy="4389835"/>
          </a:xfrm>
          <a:noFill/>
          <a:ln w="9525" algn="ctr">
            <a:noFill/>
            <a:miter lim="800000"/>
            <a:headEnd/>
            <a:tailEnd/>
          </a:ln>
        </p:spPr>
        <p:txBody>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500">
                <a:solidFill>
                  <a:schemeClr val="tx1"/>
                </a:solidFill>
                <a:latin typeface="+mn-lt"/>
                <a:ea typeface="+mn-ea"/>
                <a:cs typeface="+mn-cs"/>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076325"/>
            <a:ext cx="3008313" cy="3518298"/>
          </a:xfrm>
        </p:spPr>
        <p:txBody>
          <a:bodyPr/>
          <a:lstStyle>
            <a:lvl1pPr marL="0" indent="0">
              <a:buNone/>
              <a:defRPr sz="1700"/>
            </a:lvl1pPr>
            <a:lvl2pPr marL="380895" indent="0">
              <a:buNone/>
              <a:defRPr sz="1000"/>
            </a:lvl2pPr>
            <a:lvl3pPr marL="761790" indent="0">
              <a:buNone/>
              <a:defRPr sz="800"/>
            </a:lvl3pPr>
            <a:lvl4pPr marL="1142683" indent="0">
              <a:buNone/>
              <a:defRPr sz="700"/>
            </a:lvl4pPr>
            <a:lvl5pPr marL="1523573" indent="0">
              <a:buNone/>
              <a:defRPr sz="700"/>
            </a:lvl5pPr>
            <a:lvl6pPr marL="1904467" indent="0">
              <a:buNone/>
              <a:defRPr sz="700"/>
            </a:lvl6pPr>
            <a:lvl7pPr marL="2285362" indent="0">
              <a:buNone/>
              <a:defRPr sz="700"/>
            </a:lvl7pPr>
            <a:lvl8pPr marL="2666253" indent="0">
              <a:buNone/>
              <a:defRPr sz="700"/>
            </a:lvl8pPr>
            <a:lvl9pPr marL="3047146" indent="0">
              <a:buNone/>
              <a:defRPr sz="7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2FE1878-D304-4657-B40A-23BAD44E9E98}" type="slidenum">
              <a:rPr lang="en-US"/>
              <a:pPr>
                <a:defRPr/>
              </a:pPr>
              <a:t>‹#›</a:t>
            </a:fld>
            <a:endParaRPr lang="en-US"/>
          </a:p>
        </p:txBody>
      </p:sp>
    </p:spTree>
    <p:extLst>
      <p:ext uri="{BB962C8B-B14F-4D97-AF65-F5344CB8AC3E}">
        <p14:creationId xmlns:p14="http://schemas.microsoft.com/office/powerpoint/2010/main" val="33462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3"/>
          </a:xfrm>
        </p:spPr>
        <p:txBody>
          <a:bodyPr anchor="b"/>
          <a:lstStyle>
            <a:lvl1pPr algn="l">
              <a:defRPr sz="2300" b="1">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1792288" y="459582"/>
            <a:ext cx="5486400" cy="3086100"/>
          </a:xfrm>
        </p:spPr>
        <p:txBody>
          <a:bodyPr/>
          <a:lstStyle>
            <a:lvl1pPr marL="0" indent="0">
              <a:buNone/>
              <a:defRPr sz="2700"/>
            </a:lvl1pPr>
            <a:lvl2pPr marL="380895" indent="0">
              <a:buNone/>
              <a:defRPr sz="2300"/>
            </a:lvl2pPr>
            <a:lvl3pPr marL="761790" indent="0">
              <a:buNone/>
              <a:defRPr sz="2000"/>
            </a:lvl3pPr>
            <a:lvl4pPr marL="1142683" indent="0">
              <a:buNone/>
              <a:defRPr sz="1700"/>
            </a:lvl4pPr>
            <a:lvl5pPr marL="1523573" indent="0">
              <a:buNone/>
              <a:defRPr sz="1700"/>
            </a:lvl5pPr>
            <a:lvl6pPr marL="1904467" indent="0">
              <a:buNone/>
              <a:defRPr sz="1700"/>
            </a:lvl6pPr>
            <a:lvl7pPr marL="2285362" indent="0">
              <a:buNone/>
              <a:defRPr sz="1700"/>
            </a:lvl7pPr>
            <a:lvl8pPr marL="2666253" indent="0">
              <a:buNone/>
              <a:defRPr sz="1700"/>
            </a:lvl8pPr>
            <a:lvl9pPr marL="3047146" indent="0">
              <a:buNone/>
              <a:defRPr sz="1700"/>
            </a:lvl9pPr>
          </a:lstStyle>
          <a:p>
            <a:pPr lvl="0"/>
            <a:r>
              <a:rPr lang="en-US" noProof="0"/>
              <a:t>Click icon to add picture</a:t>
            </a:r>
          </a:p>
        </p:txBody>
      </p:sp>
      <p:sp>
        <p:nvSpPr>
          <p:cNvPr id="4" name="Text Placeholder 3"/>
          <p:cNvSpPr>
            <a:spLocks noGrp="1"/>
          </p:cNvSpPr>
          <p:nvPr>
            <p:ph type="body" sz="half" idx="2"/>
          </p:nvPr>
        </p:nvSpPr>
        <p:spPr>
          <a:xfrm>
            <a:off x="1792288" y="4025503"/>
            <a:ext cx="5486400" cy="603647"/>
          </a:xfrm>
          <a:noFill/>
          <a:ln w="9525" algn="ctr">
            <a:noFill/>
            <a:miter lim="800000"/>
            <a:headEnd/>
            <a:tailEnd/>
          </a:ln>
        </p:spPr>
        <p:txBody>
          <a:bodyPr/>
          <a:lstStyle>
            <a:lvl1pPr marL="0" indent="0" algn="l" rtl="0" eaLnBrk="0" fontAlgn="base" hangingPunct="0">
              <a:spcAft>
                <a:spcPct val="0"/>
              </a:spcAft>
              <a:buNone/>
              <a:defRPr lang="en-US" sz="1700" smtClean="0">
                <a:solidFill>
                  <a:schemeClr val="tx1"/>
                </a:solidFill>
                <a:latin typeface="+mn-lt"/>
                <a:ea typeface="+mn-ea"/>
                <a:cs typeface="+mn-cs"/>
              </a:defRPr>
            </a:lvl1pPr>
            <a:lvl2pPr marL="380895" indent="0">
              <a:buNone/>
              <a:defRPr sz="1000"/>
            </a:lvl2pPr>
            <a:lvl3pPr marL="761790" indent="0">
              <a:buNone/>
              <a:defRPr sz="800"/>
            </a:lvl3pPr>
            <a:lvl4pPr marL="1142683" indent="0">
              <a:buNone/>
              <a:defRPr sz="700"/>
            </a:lvl4pPr>
            <a:lvl5pPr marL="1523573" indent="0">
              <a:buNone/>
              <a:defRPr sz="700"/>
            </a:lvl5pPr>
            <a:lvl6pPr marL="1904467" indent="0">
              <a:buNone/>
              <a:defRPr sz="700"/>
            </a:lvl6pPr>
            <a:lvl7pPr marL="2285362" indent="0">
              <a:buNone/>
              <a:defRPr sz="700"/>
            </a:lvl7pPr>
            <a:lvl8pPr marL="2666253" indent="0">
              <a:buNone/>
              <a:defRPr sz="700"/>
            </a:lvl8pPr>
            <a:lvl9pPr marL="3047146" indent="0">
              <a:buNone/>
              <a:defRPr sz="7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7E6D5330-B7DF-475B-8D12-25B65A278B7F}" type="slidenum">
              <a:rPr lang="en-US"/>
              <a:pPr>
                <a:defRPr/>
              </a:pPr>
              <a:t>‹#›</a:t>
            </a:fld>
            <a:endParaRPr lang="en-US"/>
          </a:p>
        </p:txBody>
      </p:sp>
      <p:sp>
        <p:nvSpPr>
          <p:cNvPr id="6" name="TextBox 5"/>
          <p:cNvSpPr txBox="1"/>
          <p:nvPr userDrawn="1"/>
        </p:nvSpPr>
        <p:spPr>
          <a:xfrm>
            <a:off x="127221" y="4737931"/>
            <a:ext cx="2122697" cy="246221"/>
          </a:xfrm>
          <a:prstGeom prst="rect">
            <a:avLst/>
          </a:prstGeom>
          <a:noFill/>
        </p:spPr>
        <p:txBody>
          <a:bodyPr wrap="none" rtlCol="0">
            <a:spAutoFit/>
          </a:bodyPr>
          <a:lstStyle/>
          <a:p>
            <a:r>
              <a:rPr lang="en-US" sz="1000" dirty="0"/>
              <a:t>TI Confidential – NDA Restrictions</a:t>
            </a:r>
          </a:p>
        </p:txBody>
      </p:sp>
    </p:spTree>
    <p:extLst>
      <p:ext uri="{BB962C8B-B14F-4D97-AF65-F5344CB8AC3E}">
        <p14:creationId xmlns:p14="http://schemas.microsoft.com/office/powerpoint/2010/main" val="37264571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AFE372E0-A15B-4AAF-9B82-2BA20C858F62}" type="slidenum">
              <a:rPr lang="en-US"/>
              <a:pPr>
                <a:defRPr/>
              </a:pPr>
              <a:t>‹#›</a:t>
            </a:fld>
            <a:endParaRPr lang="en-US"/>
          </a:p>
        </p:txBody>
      </p:sp>
      <p:sp>
        <p:nvSpPr>
          <p:cNvPr id="5" name="TextBox 4"/>
          <p:cNvSpPr txBox="1"/>
          <p:nvPr userDrawn="1"/>
        </p:nvSpPr>
        <p:spPr>
          <a:xfrm>
            <a:off x="127221" y="4737931"/>
            <a:ext cx="2122697" cy="246221"/>
          </a:xfrm>
          <a:prstGeom prst="rect">
            <a:avLst/>
          </a:prstGeom>
          <a:noFill/>
        </p:spPr>
        <p:txBody>
          <a:bodyPr wrap="none" rtlCol="0">
            <a:spAutoFit/>
          </a:bodyPr>
          <a:lstStyle/>
          <a:p>
            <a:r>
              <a:rPr lang="en-US" sz="1000" dirty="0"/>
              <a:t>TI Confidential – NDA Restrictions</a:t>
            </a:r>
          </a:p>
        </p:txBody>
      </p:sp>
    </p:spTree>
    <p:extLst>
      <p:ext uri="{BB962C8B-B14F-4D97-AF65-F5344CB8AC3E}">
        <p14:creationId xmlns:p14="http://schemas.microsoft.com/office/powerpoint/2010/main" val="19908039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3" y="107157"/>
            <a:ext cx="2141537" cy="4301728"/>
          </a:xfrm>
        </p:spPr>
        <p:txBody>
          <a:bodyPr vert="eaVert"/>
          <a:lstStyle>
            <a:lvl1pPr>
              <a:defRPr>
                <a:solidFill>
                  <a:schemeClr val="tx2"/>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31775" y="107157"/>
            <a:ext cx="6275388" cy="430172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69A63343-CF7D-44B3-9FFA-24F8799BD6C5}" type="slidenum">
              <a:rPr lang="en-US"/>
              <a:pPr>
                <a:defRPr/>
              </a:pPr>
              <a:t>‹#›</a:t>
            </a:fld>
            <a:endParaRPr lang="en-US"/>
          </a:p>
        </p:txBody>
      </p:sp>
      <p:sp>
        <p:nvSpPr>
          <p:cNvPr id="5" name="TextBox 4"/>
          <p:cNvSpPr txBox="1"/>
          <p:nvPr userDrawn="1"/>
        </p:nvSpPr>
        <p:spPr>
          <a:xfrm>
            <a:off x="127221" y="4737931"/>
            <a:ext cx="2122697" cy="246221"/>
          </a:xfrm>
          <a:prstGeom prst="rect">
            <a:avLst/>
          </a:prstGeom>
          <a:noFill/>
        </p:spPr>
        <p:txBody>
          <a:bodyPr wrap="none" rtlCol="0">
            <a:spAutoFit/>
          </a:bodyPr>
          <a:lstStyle/>
          <a:p>
            <a:r>
              <a:rPr lang="en-US" sz="1000" dirty="0"/>
              <a:t>TI Confidential – NDA Restrictions</a:t>
            </a:r>
          </a:p>
        </p:txBody>
      </p:sp>
    </p:spTree>
    <p:extLst>
      <p:ext uri="{BB962C8B-B14F-4D97-AF65-F5344CB8AC3E}">
        <p14:creationId xmlns:p14="http://schemas.microsoft.com/office/powerpoint/2010/main" val="27786743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42900" y="1457332"/>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9"/>
            <a:ext cx="8458200" cy="1114425"/>
          </a:xfrm>
          <a:ln/>
        </p:spPr>
        <p:txBody>
          <a:bodyPr/>
          <a:lstStyle>
            <a:lvl1pPr marL="0" indent="0">
              <a:buFontTx/>
              <a:buNone/>
              <a:defRPr b="1"/>
            </a:lvl1pPr>
          </a:lstStyle>
          <a:p>
            <a:r>
              <a:rPr lang="en-US"/>
              <a:t>Click to edit Master subtitle style</a:t>
            </a:r>
          </a:p>
        </p:txBody>
      </p:sp>
      <p:sp>
        <p:nvSpPr>
          <p:cNvPr id="7"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03BA23CF-AA30-4A18-B744-605C3E9DBF0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0453320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pic>
        <p:nvPicPr>
          <p:cNvPr id="15" name="Picture 14" descr="selected_powerpoint_bg_2_1280x720.jpg"/>
          <p:cNvPicPr>
            <a:picLocks noChangeAspect="1"/>
          </p:cNvPicPr>
          <p:nvPr userDrawn="1"/>
        </p:nvPicPr>
        <p:blipFill>
          <a:blip r:embed="rId2" cstate="print"/>
          <a:stretch>
            <a:fillRect/>
          </a:stretch>
        </p:blipFill>
        <p:spPr>
          <a:xfrm>
            <a:off x="0" y="0"/>
            <a:ext cx="9144000" cy="5143500"/>
          </a:xfrm>
          <a:prstGeom prst="rect">
            <a:avLst/>
          </a:prstGeom>
        </p:spPr>
      </p:pic>
      <p:sp>
        <p:nvSpPr>
          <p:cNvPr id="3074" name="Rectangle 2"/>
          <p:cNvSpPr>
            <a:spLocks noGrp="1" noChangeArrowheads="1"/>
          </p:cNvSpPr>
          <p:nvPr>
            <p:ph type="ctrTitle"/>
          </p:nvPr>
        </p:nvSpPr>
        <p:spPr>
          <a:xfrm>
            <a:off x="342900" y="1457332"/>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9"/>
            <a:ext cx="8458200" cy="1114425"/>
          </a:xfrm>
          <a:ln/>
        </p:spPr>
        <p:txBody>
          <a:bodyPr/>
          <a:lstStyle>
            <a:lvl1pPr marL="0" indent="0">
              <a:buFontTx/>
              <a:buNone/>
              <a:defRPr b="1"/>
            </a:lvl1pPr>
          </a:lstStyle>
          <a:p>
            <a:r>
              <a:rPr lang="en-US"/>
              <a:t>Click to edit Master subtitle style</a:t>
            </a:r>
          </a:p>
        </p:txBody>
      </p:sp>
      <p:sp>
        <p:nvSpPr>
          <p:cNvPr id="9"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7355571E-02C7-4909-A943-092A83DD3418}" type="slidenum">
              <a:rPr lang="en-US">
                <a:solidFill>
                  <a:srgbClr val="000000"/>
                </a:solidFill>
              </a:rPr>
              <a:pPr>
                <a:defRPr/>
              </a:pPr>
              <a:t>‹#›</a:t>
            </a:fld>
            <a:endParaRPr lang="en-US">
              <a:solidFill>
                <a:srgbClr val="000000"/>
              </a:solidFill>
            </a:endParaRPr>
          </a:p>
        </p:txBody>
      </p:sp>
      <p:grpSp>
        <p:nvGrpSpPr>
          <p:cNvPr id="16" name="Group 15"/>
          <p:cNvGrpSpPr/>
          <p:nvPr userDrawn="1"/>
        </p:nvGrpSpPr>
        <p:grpSpPr>
          <a:xfrm>
            <a:off x="0" y="4706938"/>
            <a:ext cx="8826500" cy="388620"/>
            <a:chOff x="0" y="6321425"/>
            <a:chExt cx="10591800" cy="466344"/>
          </a:xfrm>
        </p:grpSpPr>
        <p:sp>
          <p:nvSpPr>
            <p:cNvPr id="17" name="Rectangle 16"/>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18" name="Picture 27" descr="ti_logo_powerpoint_1_line.png"/>
            <p:cNvPicPr>
              <a:picLocks noChangeAspect="1"/>
            </p:cNvPicPr>
            <p:nvPr userDrawn="1"/>
          </p:nvPicPr>
          <p:blipFill>
            <a:blip r:embed="rId3" cstate="print"/>
            <a:srcRect/>
            <a:stretch>
              <a:fillRect/>
            </a:stretch>
          </p:blipFill>
          <p:spPr bwMode="auto">
            <a:xfrm>
              <a:off x="8593138" y="6440488"/>
              <a:ext cx="1874837" cy="231775"/>
            </a:xfrm>
            <a:prstGeom prst="rect">
              <a:avLst/>
            </a:prstGeom>
            <a:noFill/>
            <a:ln w="9525">
              <a:noFill/>
              <a:miter lim="800000"/>
              <a:headEnd/>
              <a:tailEnd/>
            </a:ln>
          </p:spPr>
        </p:pic>
      </p:grpSp>
      <p:sp>
        <p:nvSpPr>
          <p:cNvPr id="23" name="Text Box 31"/>
          <p:cNvSpPr txBox="1">
            <a:spLocks noChangeArrowheads="1"/>
          </p:cNvSpPr>
          <p:nvPr userDrawn="1"/>
        </p:nvSpPr>
        <p:spPr bwMode="auto">
          <a:xfrm>
            <a:off x="334015" y="4511183"/>
            <a:ext cx="2111375" cy="184642"/>
          </a:xfrm>
          <a:prstGeom prst="rect">
            <a:avLst/>
          </a:prstGeom>
          <a:noFill/>
          <a:ln w="9525">
            <a:noFill/>
            <a:miter lim="800000"/>
            <a:headEnd/>
            <a:tailEnd/>
          </a:ln>
          <a:effectLst/>
        </p:spPr>
        <p:txBody>
          <a:bodyPr lIns="76179" tIns="38088" rIns="76179" bIns="38088">
            <a:spAutoFit/>
          </a:bodyPr>
          <a:lstStyle/>
          <a:p>
            <a:pPr defTabSz="761790">
              <a:spcBef>
                <a:spcPct val="50000"/>
              </a:spcBef>
              <a:defRPr/>
            </a:pPr>
            <a:r>
              <a:rPr lang="en-US" sz="700" dirty="0">
                <a:solidFill>
                  <a:srgbClr val="000000"/>
                </a:solidFill>
                <a:cs typeface="+mn-cs"/>
              </a:rPr>
              <a:t>TI Confidential – NDA Restrictions</a:t>
            </a:r>
          </a:p>
        </p:txBody>
      </p:sp>
    </p:spTree>
    <p:extLst>
      <p:ext uri="{BB962C8B-B14F-4D97-AF65-F5344CB8AC3E}">
        <p14:creationId xmlns:p14="http://schemas.microsoft.com/office/powerpoint/2010/main" val="592793989"/>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9" name="Picture 18" descr="selected_powerpoint_bg_1_1280x720.jpg"/>
          <p:cNvPicPr>
            <a:picLocks noChangeAspect="1"/>
          </p:cNvPicPr>
          <p:nvPr userDrawn="1"/>
        </p:nvPicPr>
        <p:blipFill>
          <a:blip r:embed="rId2" cstate="print"/>
          <a:stretch>
            <a:fillRect/>
          </a:stretch>
        </p:blipFill>
        <p:spPr>
          <a:xfrm>
            <a:off x="0" y="0"/>
            <a:ext cx="9144000" cy="5143500"/>
          </a:xfrm>
          <a:prstGeom prst="rect">
            <a:avLst/>
          </a:prstGeom>
        </p:spPr>
      </p:pic>
      <p:sp>
        <p:nvSpPr>
          <p:cNvPr id="3074" name="Rectangle 2"/>
          <p:cNvSpPr>
            <a:spLocks noGrp="1" noChangeArrowheads="1"/>
          </p:cNvSpPr>
          <p:nvPr>
            <p:ph type="ctrTitle"/>
          </p:nvPr>
        </p:nvSpPr>
        <p:spPr>
          <a:xfrm>
            <a:off x="342900" y="1457332"/>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9"/>
            <a:ext cx="8458200" cy="1114425"/>
          </a:xfrm>
          <a:ln/>
        </p:spPr>
        <p:txBody>
          <a:bodyPr/>
          <a:lstStyle>
            <a:lvl1pPr marL="0" indent="0">
              <a:buFontTx/>
              <a:buNone/>
              <a:defRPr b="1"/>
            </a:lvl1pPr>
          </a:lstStyle>
          <a:p>
            <a:r>
              <a:rPr lang="en-US"/>
              <a:t>Click to edit Master subtitle style</a:t>
            </a:r>
          </a:p>
        </p:txBody>
      </p:sp>
      <p:sp>
        <p:nvSpPr>
          <p:cNvPr id="7"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A18096A3-1C74-4210-9B46-F757C8F29AA0}" type="slidenum">
              <a:rPr lang="en-US">
                <a:solidFill>
                  <a:srgbClr val="000000"/>
                </a:solidFill>
              </a:rPr>
              <a:pPr>
                <a:defRPr/>
              </a:pPr>
              <a:t>‹#›</a:t>
            </a:fld>
            <a:endParaRPr lang="en-US">
              <a:solidFill>
                <a:srgbClr val="000000"/>
              </a:solidFill>
            </a:endParaRPr>
          </a:p>
        </p:txBody>
      </p:sp>
      <p:grpSp>
        <p:nvGrpSpPr>
          <p:cNvPr id="20" name="Group 19"/>
          <p:cNvGrpSpPr/>
          <p:nvPr userDrawn="1"/>
        </p:nvGrpSpPr>
        <p:grpSpPr>
          <a:xfrm>
            <a:off x="0" y="4706938"/>
            <a:ext cx="8826500" cy="388620"/>
            <a:chOff x="0" y="6321425"/>
            <a:chExt cx="10591800" cy="466344"/>
          </a:xfrm>
        </p:grpSpPr>
        <p:sp>
          <p:nvSpPr>
            <p:cNvPr id="21" name="Rectangle 20"/>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22" name="Picture 27" descr="ti_logo_powerpoint_1_line.png"/>
            <p:cNvPicPr>
              <a:picLocks noChangeAspect="1"/>
            </p:cNvPicPr>
            <p:nvPr userDrawn="1"/>
          </p:nvPicPr>
          <p:blipFill>
            <a:blip r:embed="rId3" cstate="print"/>
            <a:srcRect/>
            <a:stretch>
              <a:fillRect/>
            </a:stretch>
          </p:blipFill>
          <p:spPr bwMode="auto">
            <a:xfrm>
              <a:off x="8593138" y="6440488"/>
              <a:ext cx="1874837" cy="231775"/>
            </a:xfrm>
            <a:prstGeom prst="rect">
              <a:avLst/>
            </a:prstGeom>
            <a:noFill/>
            <a:ln w="9525">
              <a:noFill/>
              <a:miter lim="800000"/>
              <a:headEnd/>
              <a:tailEnd/>
            </a:ln>
          </p:spPr>
        </p:pic>
      </p:grpSp>
      <p:sp>
        <p:nvSpPr>
          <p:cNvPr id="23" name="Text Box 31"/>
          <p:cNvSpPr txBox="1">
            <a:spLocks noChangeArrowheads="1"/>
          </p:cNvSpPr>
          <p:nvPr userDrawn="1"/>
        </p:nvSpPr>
        <p:spPr bwMode="auto">
          <a:xfrm>
            <a:off x="334015" y="4511183"/>
            <a:ext cx="2111375" cy="184642"/>
          </a:xfrm>
          <a:prstGeom prst="rect">
            <a:avLst/>
          </a:prstGeom>
          <a:noFill/>
          <a:ln w="9525">
            <a:noFill/>
            <a:miter lim="800000"/>
            <a:headEnd/>
            <a:tailEnd/>
          </a:ln>
          <a:effectLst/>
        </p:spPr>
        <p:txBody>
          <a:bodyPr lIns="76179" tIns="38088" rIns="76179" bIns="38088">
            <a:spAutoFit/>
          </a:bodyPr>
          <a:lstStyle/>
          <a:p>
            <a:pPr defTabSz="761790">
              <a:spcBef>
                <a:spcPct val="50000"/>
              </a:spcBef>
              <a:defRPr/>
            </a:pPr>
            <a:r>
              <a:rPr lang="en-US" sz="700" dirty="0">
                <a:solidFill>
                  <a:srgbClr val="000000"/>
                </a:solidFill>
                <a:cs typeface="+mn-cs"/>
              </a:rPr>
              <a:t>TI Confidential – NDA Restrictions</a:t>
            </a:r>
          </a:p>
        </p:txBody>
      </p:sp>
    </p:spTree>
    <p:extLst>
      <p:ext uri="{BB962C8B-B14F-4D97-AF65-F5344CB8AC3E}">
        <p14:creationId xmlns:p14="http://schemas.microsoft.com/office/powerpoint/2010/main" val="202565166"/>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pic>
        <p:nvPicPr>
          <p:cNvPr id="18" name="Picture 17" descr="selected_powerpoint_bg_1_grey1280x720.jpg"/>
          <p:cNvPicPr>
            <a:picLocks noChangeAspect="1"/>
          </p:cNvPicPr>
          <p:nvPr userDrawn="1"/>
        </p:nvPicPr>
        <p:blipFill>
          <a:blip r:embed="rId2" cstate="print"/>
          <a:stretch>
            <a:fillRect/>
          </a:stretch>
        </p:blipFill>
        <p:spPr>
          <a:xfrm>
            <a:off x="0" y="10298"/>
            <a:ext cx="9144000" cy="5143500"/>
          </a:xfrm>
          <a:prstGeom prst="rect">
            <a:avLst/>
          </a:prstGeom>
        </p:spPr>
      </p:pic>
      <p:sp>
        <p:nvSpPr>
          <p:cNvPr id="3074" name="Rectangle 2"/>
          <p:cNvSpPr>
            <a:spLocks noGrp="1" noChangeArrowheads="1"/>
          </p:cNvSpPr>
          <p:nvPr>
            <p:ph type="ctrTitle"/>
          </p:nvPr>
        </p:nvSpPr>
        <p:spPr>
          <a:xfrm>
            <a:off x="342900" y="1457332"/>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9"/>
            <a:ext cx="8458200" cy="1114425"/>
          </a:xfrm>
          <a:ln/>
        </p:spPr>
        <p:txBody>
          <a:bodyPr/>
          <a:lstStyle>
            <a:lvl1pPr marL="0" indent="0">
              <a:buFontTx/>
              <a:buNone/>
              <a:defRPr b="1"/>
            </a:lvl1pPr>
          </a:lstStyle>
          <a:p>
            <a:r>
              <a:rPr lang="en-US"/>
              <a:t>Click to edit Master subtitle style</a:t>
            </a:r>
          </a:p>
        </p:txBody>
      </p:sp>
      <p:sp>
        <p:nvSpPr>
          <p:cNvPr id="7"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3C7E7816-A48B-4805-9A47-CE865F4F101F}" type="slidenum">
              <a:rPr lang="en-US">
                <a:solidFill>
                  <a:srgbClr val="000000"/>
                </a:solidFill>
              </a:rPr>
              <a:pPr>
                <a:defRPr/>
              </a:pPr>
              <a:t>‹#›</a:t>
            </a:fld>
            <a:endParaRPr lang="en-US">
              <a:solidFill>
                <a:srgbClr val="000000"/>
              </a:solidFill>
            </a:endParaRPr>
          </a:p>
        </p:txBody>
      </p:sp>
      <p:grpSp>
        <p:nvGrpSpPr>
          <p:cNvPr id="20" name="Group 19"/>
          <p:cNvGrpSpPr/>
          <p:nvPr userDrawn="1"/>
        </p:nvGrpSpPr>
        <p:grpSpPr>
          <a:xfrm>
            <a:off x="0" y="4706938"/>
            <a:ext cx="8826500" cy="388620"/>
            <a:chOff x="0" y="6321425"/>
            <a:chExt cx="10591800" cy="466344"/>
          </a:xfrm>
        </p:grpSpPr>
        <p:sp>
          <p:nvSpPr>
            <p:cNvPr id="21" name="Rectangle 20"/>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22" name="Picture 27" descr="ti_logo_powerpoint_1_line.png"/>
            <p:cNvPicPr>
              <a:picLocks noChangeAspect="1"/>
            </p:cNvPicPr>
            <p:nvPr userDrawn="1"/>
          </p:nvPicPr>
          <p:blipFill>
            <a:blip r:embed="rId3" cstate="print"/>
            <a:srcRect/>
            <a:stretch>
              <a:fillRect/>
            </a:stretch>
          </p:blipFill>
          <p:spPr bwMode="auto">
            <a:xfrm>
              <a:off x="8593138" y="6440488"/>
              <a:ext cx="1874837" cy="231775"/>
            </a:xfrm>
            <a:prstGeom prst="rect">
              <a:avLst/>
            </a:prstGeom>
            <a:noFill/>
            <a:ln w="9525">
              <a:noFill/>
              <a:miter lim="800000"/>
              <a:headEnd/>
              <a:tailEnd/>
            </a:ln>
          </p:spPr>
        </p:pic>
      </p:grpSp>
      <p:sp>
        <p:nvSpPr>
          <p:cNvPr id="23" name="Text Box 31"/>
          <p:cNvSpPr txBox="1">
            <a:spLocks noChangeArrowheads="1"/>
          </p:cNvSpPr>
          <p:nvPr userDrawn="1"/>
        </p:nvSpPr>
        <p:spPr bwMode="auto">
          <a:xfrm>
            <a:off x="334015" y="4511183"/>
            <a:ext cx="2111375" cy="184642"/>
          </a:xfrm>
          <a:prstGeom prst="rect">
            <a:avLst/>
          </a:prstGeom>
          <a:noFill/>
          <a:ln w="9525">
            <a:noFill/>
            <a:miter lim="800000"/>
            <a:headEnd/>
            <a:tailEnd/>
          </a:ln>
          <a:effectLst/>
        </p:spPr>
        <p:txBody>
          <a:bodyPr lIns="76179" tIns="38088" rIns="76179" bIns="38088">
            <a:spAutoFit/>
          </a:bodyPr>
          <a:lstStyle/>
          <a:p>
            <a:pPr defTabSz="761790">
              <a:spcBef>
                <a:spcPct val="50000"/>
              </a:spcBef>
              <a:defRPr/>
            </a:pPr>
            <a:r>
              <a:rPr lang="en-US" sz="700" dirty="0">
                <a:solidFill>
                  <a:srgbClr val="000000"/>
                </a:solidFill>
                <a:cs typeface="+mn-cs"/>
              </a:rPr>
              <a:t>TI Confidential – NDA Restrictions</a:t>
            </a:r>
          </a:p>
        </p:txBody>
      </p:sp>
    </p:spTree>
    <p:extLst>
      <p:ext uri="{BB962C8B-B14F-4D97-AF65-F5344CB8AC3E}">
        <p14:creationId xmlns:p14="http://schemas.microsoft.com/office/powerpoint/2010/main" val="8783207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333380" y="786358"/>
            <a:ext cx="8467725" cy="3709449"/>
          </a:xfrm>
        </p:spPr>
        <p:txBody>
          <a:bodyPr/>
          <a:lstStyle>
            <a:lvl1pPr>
              <a:spcBef>
                <a:spcPts val="667"/>
              </a:spcBef>
              <a:defRPr/>
            </a:lvl1pPr>
            <a:lvl3pPr>
              <a:defRPr sz="1500"/>
            </a:lvl3pPr>
            <a:lvl4pPr>
              <a:defRPr sz="1500"/>
            </a:lvl4pPr>
            <a:lvl5pPr>
              <a:defRPr sz="15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2B97888F-6AF7-4263-B69D-592D8C33BAC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05038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pic>
        <p:nvPicPr>
          <p:cNvPr id="4" name="Picture 9" descr="selected_powerpoint_bg_2_1280x720.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10"/>
          <p:cNvGrpSpPr>
            <a:grpSpLocks/>
          </p:cNvGrpSpPr>
          <p:nvPr userDrawn="1"/>
        </p:nvGrpSpPr>
        <p:grpSpPr bwMode="auto">
          <a:xfrm>
            <a:off x="0" y="4706938"/>
            <a:ext cx="8826500" cy="388937"/>
            <a:chOff x="0" y="6321425"/>
            <a:chExt cx="10591800" cy="466344"/>
          </a:xfrm>
        </p:grpSpPr>
        <p:sp>
          <p:nvSpPr>
            <p:cNvPr id="6" name="Rectangle 5"/>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7" name="Picture 27" descr="ti_logo_powerpoint_1_line.png"/>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593138" y="6440488"/>
              <a:ext cx="1874837"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074" name="Rectangle 2"/>
          <p:cNvSpPr>
            <a:spLocks noGrp="1" noChangeArrowheads="1"/>
          </p:cNvSpPr>
          <p:nvPr>
            <p:ph type="ctrTitle"/>
          </p:nvPr>
        </p:nvSpPr>
        <p:spPr>
          <a:xfrm>
            <a:off x="342900" y="1457331"/>
            <a:ext cx="8458200" cy="1102519"/>
          </a:xfrm>
        </p:spPr>
        <p:txBody>
          <a:bodyPr/>
          <a:lstStyle>
            <a:lvl1pPr>
              <a:defRPr sz="3300">
                <a:solidFill>
                  <a:schemeClr val="tx2"/>
                </a:solidFill>
              </a:defRPr>
            </a:lvl1pPr>
          </a:lstStyle>
          <a:p>
            <a:r>
              <a:rPr lang="en-US"/>
              <a:t>Click to edit Master title style</a:t>
            </a:r>
            <a:endParaRPr lang="en-US" dirty="0"/>
          </a:p>
        </p:txBody>
      </p:sp>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lvl1pPr>
          </a:lstStyle>
          <a:p>
            <a:r>
              <a:rPr lang="en-US"/>
              <a:t>Click to edit Master subtitle style</a:t>
            </a:r>
          </a:p>
        </p:txBody>
      </p:sp>
      <p:sp>
        <p:nvSpPr>
          <p:cNvPr id="8" name="Rectangle 24"/>
          <p:cNvSpPr>
            <a:spLocks noGrp="1" noChangeArrowheads="1"/>
          </p:cNvSpPr>
          <p:nvPr>
            <p:ph type="sldNum" sz="quarter" idx="10"/>
          </p:nvPr>
        </p:nvSpPr>
        <p:spPr>
          <a:xfrm>
            <a:off x="6642100" y="4529138"/>
            <a:ext cx="2133600" cy="155575"/>
          </a:xfrm>
        </p:spPr>
        <p:txBody>
          <a:bodyPr/>
          <a:lstStyle>
            <a:lvl1pPr>
              <a:defRPr/>
            </a:lvl1pPr>
          </a:lstStyle>
          <a:p>
            <a:pPr>
              <a:defRPr/>
            </a:pPr>
            <a:fld id="{1339349B-9F94-488B-AA85-C1742D039415}" type="slidenum">
              <a:rPr lang="en-US"/>
              <a:pPr>
                <a:defRPr/>
              </a:pPr>
              <a:t>‹#›</a:t>
            </a:fld>
            <a:endParaRPr lang="en-US"/>
          </a:p>
        </p:txBody>
      </p:sp>
      <p:sp>
        <p:nvSpPr>
          <p:cNvPr id="9" name="TextBox 8"/>
          <p:cNvSpPr txBox="1"/>
          <p:nvPr userDrawn="1"/>
        </p:nvSpPr>
        <p:spPr>
          <a:xfrm>
            <a:off x="127221" y="4737931"/>
            <a:ext cx="2122697" cy="246221"/>
          </a:xfrm>
          <a:prstGeom prst="rect">
            <a:avLst/>
          </a:prstGeom>
          <a:noFill/>
        </p:spPr>
        <p:txBody>
          <a:bodyPr wrap="none" rtlCol="0">
            <a:spAutoFit/>
          </a:bodyPr>
          <a:lstStyle/>
          <a:p>
            <a:r>
              <a:rPr lang="en-US" sz="1000" dirty="0"/>
              <a:t>TI Confidential – NDA Restrictions</a:t>
            </a:r>
          </a:p>
        </p:txBody>
      </p:sp>
    </p:spTree>
    <p:extLst>
      <p:ext uri="{BB962C8B-B14F-4D97-AF65-F5344CB8AC3E}">
        <p14:creationId xmlns:p14="http://schemas.microsoft.com/office/powerpoint/2010/main" val="820987435"/>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7"/>
            <a:ext cx="7772400" cy="1021557"/>
          </a:xfrm>
        </p:spPr>
        <p:txBody>
          <a:bodyPr anchor="t"/>
          <a:lstStyle>
            <a:lvl1pPr algn="l">
              <a:defRPr sz="3300" b="1" cap="all">
                <a:solidFill>
                  <a:schemeClr val="tx2"/>
                </a:solidFill>
              </a:defRPr>
            </a:lvl1pPr>
          </a:lstStyle>
          <a:p>
            <a:r>
              <a:rPr lang="en-US" dirty="0"/>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700"/>
            </a:lvl1pPr>
            <a:lvl2pPr marL="380895" indent="0">
              <a:buNone/>
              <a:defRPr sz="1500"/>
            </a:lvl2pPr>
            <a:lvl3pPr marL="761790" indent="0">
              <a:buNone/>
              <a:defRPr sz="1300"/>
            </a:lvl3pPr>
            <a:lvl4pPr marL="1142683" indent="0">
              <a:buNone/>
              <a:defRPr sz="1200"/>
            </a:lvl4pPr>
            <a:lvl5pPr marL="1523573" indent="0">
              <a:buNone/>
              <a:defRPr sz="1200"/>
            </a:lvl5pPr>
            <a:lvl6pPr marL="1904467" indent="0">
              <a:buNone/>
              <a:defRPr sz="1200"/>
            </a:lvl6pPr>
            <a:lvl7pPr marL="2285362" indent="0">
              <a:buNone/>
              <a:defRPr sz="1200"/>
            </a:lvl7pPr>
            <a:lvl8pPr marL="2666253" indent="0">
              <a:buNone/>
              <a:defRPr sz="1200"/>
            </a:lvl8pPr>
            <a:lvl9pPr marL="3047146" indent="0">
              <a:buNone/>
              <a:defRPr sz="1200"/>
            </a:lvl9pPr>
          </a:lstStyle>
          <a:p>
            <a:pPr lvl="0"/>
            <a:r>
              <a:rPr lang="en-US"/>
              <a:t>Click to edit Master text styles</a:t>
            </a:r>
          </a:p>
        </p:txBody>
      </p:sp>
      <p:sp>
        <p:nvSpPr>
          <p:cNvPr id="4" name="Rectangle 6"/>
          <p:cNvSpPr>
            <a:spLocks noGrp="1" noChangeArrowheads="1"/>
          </p:cNvSpPr>
          <p:nvPr>
            <p:ph type="sldNum" sz="quarter" idx="10"/>
          </p:nvPr>
        </p:nvSpPr>
        <p:spPr>
          <a:xfrm>
            <a:off x="6638925" y="4537472"/>
            <a:ext cx="2133600" cy="154782"/>
          </a:xfrm>
          <a:ln/>
        </p:spPr>
        <p:txBody>
          <a:bodyPr/>
          <a:lstStyle>
            <a:lvl1pPr>
              <a:defRPr/>
            </a:lvl1pPr>
          </a:lstStyle>
          <a:p>
            <a:pPr>
              <a:defRPr/>
            </a:pPr>
            <a:fld id="{4E6118DC-F0C3-4C61-9EEA-2C495CD0458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7358286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Content Placeholder 2"/>
          <p:cNvSpPr>
            <a:spLocks noGrp="1"/>
          </p:cNvSpPr>
          <p:nvPr>
            <p:ph sz="half" idx="1"/>
          </p:nvPr>
        </p:nvSpPr>
        <p:spPr>
          <a:xfrm>
            <a:off x="333377" y="889399"/>
            <a:ext cx="4157663" cy="3519488"/>
          </a:xfrm>
          <a:noFill/>
          <a:ln w="9525" algn="ctr">
            <a:noFill/>
            <a:miter lim="800000"/>
            <a:headEnd/>
            <a:tailEnd/>
          </a:ln>
        </p:spPr>
        <p:txBody>
          <a:bodyPr vert="horz" wrap="square" lIns="76179" tIns="38088" rIns="76179" bIns="38088"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500"/>
            </a:lvl6pPr>
            <a:lvl7pPr>
              <a:defRPr sz="1500"/>
            </a:lvl7pPr>
            <a:lvl8pPr>
              <a:defRPr sz="1500"/>
            </a:lvl8pPr>
            <a:lvl9pPr>
              <a:defRPr sz="15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3438" y="889399"/>
            <a:ext cx="4157662" cy="3519488"/>
          </a:xfrm>
          <a:noFill/>
          <a:ln w="9525" algn="ctr">
            <a:noFill/>
            <a:miter lim="800000"/>
            <a:headEnd/>
            <a:tailEnd/>
          </a:ln>
        </p:spPr>
        <p:txBody>
          <a:bodyPr vert="horz" wrap="square" lIns="76179" tIns="38088" rIns="76179" bIns="38088"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500">
                <a:solidFill>
                  <a:schemeClr val="tx1"/>
                </a:solidFill>
                <a:latin typeface="+mn-lt"/>
                <a:ea typeface="+mn-ea"/>
                <a:cs typeface="+mn-cs"/>
              </a:defRPr>
            </a:lvl5pPr>
            <a:lvl6pPr>
              <a:defRPr sz="1500"/>
            </a:lvl6pPr>
            <a:lvl7pPr>
              <a:defRPr sz="1500"/>
            </a:lvl7pPr>
            <a:lvl8pPr>
              <a:defRPr sz="1500"/>
            </a:lvl8pPr>
            <a:lvl9pPr>
              <a:defRPr sz="15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B53548F6-AAA9-4A8D-A869-511B3DFE325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205990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857250"/>
          </a:xfrm>
        </p:spPr>
        <p:txBody>
          <a:bodyPr/>
          <a:lstStyle>
            <a:lvl1pPr>
              <a:defRPr>
                <a:solidFill>
                  <a:schemeClr val="tx2"/>
                </a:solidFill>
              </a:defRPr>
            </a:lvl1pPr>
          </a:lstStyle>
          <a:p>
            <a:r>
              <a:rPr lang="en-US" dirty="0"/>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000" b="1"/>
            </a:lvl1pPr>
            <a:lvl2pPr marL="380895" indent="0">
              <a:buNone/>
              <a:defRPr sz="1700" b="1"/>
            </a:lvl2pPr>
            <a:lvl3pPr marL="761790" indent="0">
              <a:buNone/>
              <a:defRPr sz="1500" b="1"/>
            </a:lvl3pPr>
            <a:lvl4pPr marL="1142683" indent="0">
              <a:buNone/>
              <a:defRPr sz="1300" b="1"/>
            </a:lvl4pPr>
            <a:lvl5pPr marL="1523573" indent="0">
              <a:buNone/>
              <a:defRPr sz="1300" b="1"/>
            </a:lvl5pPr>
            <a:lvl6pPr marL="1904467" indent="0">
              <a:buNone/>
              <a:defRPr sz="1300" b="1"/>
            </a:lvl6pPr>
            <a:lvl7pPr marL="2285362" indent="0">
              <a:buNone/>
              <a:defRPr sz="1300" b="1"/>
            </a:lvl7pPr>
            <a:lvl8pPr marL="2666253" indent="0">
              <a:buNone/>
              <a:defRPr sz="1300" b="1"/>
            </a:lvl8pPr>
            <a:lvl9pPr marL="3047146" indent="0">
              <a:buNone/>
              <a:defRPr sz="1300" b="1"/>
            </a:lvl9pPr>
          </a:lstStyle>
          <a:p>
            <a:pPr lvl="0"/>
            <a:r>
              <a:rPr lang="en-US"/>
              <a:t>Click to edit Master text styles</a:t>
            </a:r>
          </a:p>
        </p:txBody>
      </p:sp>
      <p:sp>
        <p:nvSpPr>
          <p:cNvPr id="4" name="Content Placeholder 3"/>
          <p:cNvSpPr>
            <a:spLocks noGrp="1"/>
          </p:cNvSpPr>
          <p:nvPr>
            <p:ph sz="half" idx="2"/>
          </p:nvPr>
        </p:nvSpPr>
        <p:spPr>
          <a:xfrm>
            <a:off x="457200" y="1631157"/>
            <a:ext cx="4040188" cy="2963466"/>
          </a:xfrm>
          <a:noFill/>
          <a:ln w="9525" algn="ctr">
            <a:noFill/>
            <a:miter lim="800000"/>
            <a:headEnd/>
            <a:tailEnd/>
          </a:ln>
        </p:spPr>
        <p:txBody>
          <a:bodyPr vert="horz" wrap="square" lIns="76179" tIns="38088" rIns="76179" bIns="38088"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700" smtClean="0">
                <a:solidFill>
                  <a:schemeClr val="tx1"/>
                </a:solidFill>
                <a:latin typeface="+mn-lt"/>
                <a:ea typeface="+mn-ea"/>
                <a:cs typeface="+mn-cs"/>
              </a:defRPr>
            </a:lvl2pPr>
            <a:lvl3pPr algn="l" rtl="0" eaLnBrk="0" fontAlgn="base" hangingPunct="0">
              <a:spcAft>
                <a:spcPct val="0"/>
              </a:spcAft>
              <a:defRPr lang="en-US" sz="1700" smtClean="0">
                <a:solidFill>
                  <a:schemeClr val="tx1"/>
                </a:solidFill>
                <a:latin typeface="+mn-lt"/>
                <a:ea typeface="+mn-ea"/>
                <a:cs typeface="+mn-cs"/>
              </a:defRPr>
            </a:lvl3pPr>
            <a:lvl4pPr algn="l" rtl="0" eaLnBrk="0" fontAlgn="base" hangingPunct="0">
              <a:spcAft>
                <a:spcPct val="0"/>
              </a:spcAft>
              <a:defRPr lang="en-US" sz="17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0" y="1151335"/>
            <a:ext cx="4041775" cy="479822"/>
          </a:xfrm>
        </p:spPr>
        <p:txBody>
          <a:bodyPr anchor="b"/>
          <a:lstStyle>
            <a:lvl1pPr marL="0" indent="0">
              <a:buNone/>
              <a:defRPr sz="2000" b="1"/>
            </a:lvl1pPr>
            <a:lvl2pPr marL="380895" indent="0">
              <a:buNone/>
              <a:defRPr sz="1700" b="1"/>
            </a:lvl2pPr>
            <a:lvl3pPr marL="761790" indent="0">
              <a:buNone/>
              <a:defRPr sz="1500" b="1"/>
            </a:lvl3pPr>
            <a:lvl4pPr marL="1142683" indent="0">
              <a:buNone/>
              <a:defRPr sz="1300" b="1"/>
            </a:lvl4pPr>
            <a:lvl5pPr marL="1523573" indent="0">
              <a:buNone/>
              <a:defRPr sz="1300" b="1"/>
            </a:lvl5pPr>
            <a:lvl6pPr marL="1904467" indent="0">
              <a:buNone/>
              <a:defRPr sz="1300" b="1"/>
            </a:lvl6pPr>
            <a:lvl7pPr marL="2285362" indent="0">
              <a:buNone/>
              <a:defRPr sz="1300" b="1"/>
            </a:lvl7pPr>
            <a:lvl8pPr marL="2666253" indent="0">
              <a:buNone/>
              <a:defRPr sz="1300" b="1"/>
            </a:lvl8pPr>
            <a:lvl9pPr marL="3047146" indent="0">
              <a:buNone/>
              <a:defRPr sz="1300" b="1"/>
            </a:lvl9pPr>
          </a:lstStyle>
          <a:p>
            <a:pPr lvl="0"/>
            <a:r>
              <a:rPr lang="en-US"/>
              <a:t>Click to edit Master text styles</a:t>
            </a:r>
          </a:p>
        </p:txBody>
      </p:sp>
      <p:sp>
        <p:nvSpPr>
          <p:cNvPr id="6" name="Content Placeholder 5"/>
          <p:cNvSpPr>
            <a:spLocks noGrp="1"/>
          </p:cNvSpPr>
          <p:nvPr>
            <p:ph sz="quarter" idx="4"/>
          </p:nvPr>
        </p:nvSpPr>
        <p:spPr>
          <a:xfrm>
            <a:off x="4645030" y="1631157"/>
            <a:ext cx="4041775" cy="2963466"/>
          </a:xfrm>
          <a:noFill/>
          <a:ln w="9525" algn="ctr">
            <a:noFill/>
            <a:miter lim="800000"/>
            <a:headEnd/>
            <a:tailEnd/>
          </a:ln>
        </p:spPr>
        <p:txBody>
          <a:bodyPr vert="horz" wrap="square" lIns="76179" tIns="38088" rIns="76179" bIns="38088"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700" smtClean="0">
                <a:solidFill>
                  <a:schemeClr val="tx1"/>
                </a:solidFill>
                <a:latin typeface="+mn-lt"/>
                <a:ea typeface="+mn-ea"/>
                <a:cs typeface="+mn-cs"/>
              </a:defRPr>
            </a:lvl2pPr>
            <a:lvl3pPr algn="l" rtl="0" eaLnBrk="0" fontAlgn="base" hangingPunct="0">
              <a:spcAft>
                <a:spcPct val="0"/>
              </a:spcAft>
              <a:defRPr lang="en-US" sz="1700" smtClean="0">
                <a:solidFill>
                  <a:schemeClr val="tx1"/>
                </a:solidFill>
                <a:latin typeface="+mn-lt"/>
                <a:ea typeface="+mn-ea"/>
                <a:cs typeface="+mn-cs"/>
              </a:defRPr>
            </a:lvl3pPr>
            <a:lvl4pPr algn="l" rtl="0" eaLnBrk="0" fontAlgn="base" hangingPunct="0">
              <a:spcAft>
                <a:spcPct val="0"/>
              </a:spcAft>
              <a:defRPr lang="en-US" sz="17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a:ln/>
        </p:spPr>
        <p:txBody>
          <a:bodyPr/>
          <a:lstStyle>
            <a:lvl1pPr>
              <a:defRPr/>
            </a:lvl1pPr>
          </a:lstStyle>
          <a:p>
            <a:pPr>
              <a:defRPr/>
            </a:pPr>
            <a:fld id="{204C35C9-3222-4444-B33E-8AB075BE83C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008000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D4C52F08-588C-488E-A5AB-DF69250DE86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7651355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ED430B41-3034-4777-B6DE-71856D98569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1323230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9"/>
            <a:ext cx="3008313" cy="871538"/>
          </a:xfrm>
        </p:spPr>
        <p:txBody>
          <a:bodyPr anchor="b"/>
          <a:lstStyle>
            <a:lvl1pPr algn="l">
              <a:defRPr sz="2700" b="1">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3575050" y="204789"/>
            <a:ext cx="5111750" cy="4389835"/>
          </a:xfrm>
          <a:noFill/>
          <a:ln w="9525" algn="ctr">
            <a:noFill/>
            <a:miter lim="800000"/>
            <a:headEnd/>
            <a:tailEnd/>
          </a:ln>
        </p:spPr>
        <p:txBody>
          <a:bodyPr vert="horz" wrap="square" lIns="76179" tIns="38088" rIns="76179" bIns="38088"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500">
                <a:solidFill>
                  <a:schemeClr val="tx1"/>
                </a:solidFill>
                <a:latin typeface="+mn-lt"/>
                <a:ea typeface="+mn-ea"/>
                <a:cs typeface="+mn-cs"/>
              </a:defRPr>
            </a:lvl5pPr>
            <a:lvl6pPr>
              <a:defRPr sz="1700"/>
            </a:lvl6pPr>
            <a:lvl7pPr>
              <a:defRPr sz="1700"/>
            </a:lvl7pPr>
            <a:lvl8pPr>
              <a:defRPr sz="1700"/>
            </a:lvl8pPr>
            <a:lvl9pPr>
              <a:defRPr sz="17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2" y="1076325"/>
            <a:ext cx="3008313" cy="3518298"/>
          </a:xfrm>
        </p:spPr>
        <p:txBody>
          <a:bodyPr/>
          <a:lstStyle>
            <a:lvl1pPr marL="0" indent="0">
              <a:buNone/>
              <a:defRPr sz="1700"/>
            </a:lvl1pPr>
            <a:lvl2pPr marL="380895" indent="0">
              <a:buNone/>
              <a:defRPr sz="1000"/>
            </a:lvl2pPr>
            <a:lvl3pPr marL="761790" indent="0">
              <a:buNone/>
              <a:defRPr sz="800"/>
            </a:lvl3pPr>
            <a:lvl4pPr marL="1142683" indent="0">
              <a:buNone/>
              <a:defRPr sz="700"/>
            </a:lvl4pPr>
            <a:lvl5pPr marL="1523573" indent="0">
              <a:buNone/>
              <a:defRPr sz="700"/>
            </a:lvl5pPr>
            <a:lvl6pPr marL="1904467" indent="0">
              <a:buNone/>
              <a:defRPr sz="700"/>
            </a:lvl6pPr>
            <a:lvl7pPr marL="2285362" indent="0">
              <a:buNone/>
              <a:defRPr sz="700"/>
            </a:lvl7pPr>
            <a:lvl8pPr marL="2666253" indent="0">
              <a:buNone/>
              <a:defRPr sz="700"/>
            </a:lvl8pPr>
            <a:lvl9pPr marL="3047146" indent="0">
              <a:buNone/>
              <a:defRPr sz="700"/>
            </a:lvl9pPr>
          </a:lstStyle>
          <a:p>
            <a:pPr lvl="0"/>
            <a:r>
              <a:rPr lang="en-US" dirty="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D9B97EEC-B5BC-42C5-B73F-31CC660D4D8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5291571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3"/>
          </a:xfrm>
        </p:spPr>
        <p:txBody>
          <a:bodyPr anchor="b"/>
          <a:lstStyle>
            <a:lvl1pPr algn="l">
              <a:defRPr sz="2300" b="1">
                <a:solidFill>
                  <a:schemeClr val="tx2"/>
                </a:solidFill>
              </a:defRPr>
            </a:lvl1pPr>
          </a:lstStyle>
          <a:p>
            <a:r>
              <a:rPr lang="en-US" dirty="0"/>
              <a:t>Click to edit Master title style</a:t>
            </a:r>
          </a:p>
        </p:txBody>
      </p:sp>
      <p:sp>
        <p:nvSpPr>
          <p:cNvPr id="3" name="Picture Placeholder 2"/>
          <p:cNvSpPr>
            <a:spLocks noGrp="1"/>
          </p:cNvSpPr>
          <p:nvPr>
            <p:ph type="pic" idx="1"/>
          </p:nvPr>
        </p:nvSpPr>
        <p:spPr>
          <a:xfrm>
            <a:off x="1792288" y="459582"/>
            <a:ext cx="5486400" cy="3086100"/>
          </a:xfrm>
        </p:spPr>
        <p:txBody>
          <a:bodyPr/>
          <a:lstStyle>
            <a:lvl1pPr marL="0" indent="0">
              <a:buNone/>
              <a:defRPr sz="2700"/>
            </a:lvl1pPr>
            <a:lvl2pPr marL="380895" indent="0">
              <a:buNone/>
              <a:defRPr sz="2300"/>
            </a:lvl2pPr>
            <a:lvl3pPr marL="761790" indent="0">
              <a:buNone/>
              <a:defRPr sz="2000"/>
            </a:lvl3pPr>
            <a:lvl4pPr marL="1142683" indent="0">
              <a:buNone/>
              <a:defRPr sz="1700"/>
            </a:lvl4pPr>
            <a:lvl5pPr marL="1523573" indent="0">
              <a:buNone/>
              <a:defRPr sz="1700"/>
            </a:lvl5pPr>
            <a:lvl6pPr marL="1904467" indent="0">
              <a:buNone/>
              <a:defRPr sz="1700"/>
            </a:lvl6pPr>
            <a:lvl7pPr marL="2285362" indent="0">
              <a:buNone/>
              <a:defRPr sz="1700"/>
            </a:lvl7pPr>
            <a:lvl8pPr marL="2666253" indent="0">
              <a:buNone/>
              <a:defRPr sz="1700"/>
            </a:lvl8pPr>
            <a:lvl9pPr marL="3047146" indent="0">
              <a:buNone/>
              <a:defRPr sz="1700"/>
            </a:lvl9pPr>
          </a:lstStyle>
          <a:p>
            <a:pPr lvl="0"/>
            <a:endParaRPr lang="en-US" noProof="0"/>
          </a:p>
        </p:txBody>
      </p:sp>
      <p:sp>
        <p:nvSpPr>
          <p:cNvPr id="4" name="Text Placeholder 3"/>
          <p:cNvSpPr>
            <a:spLocks noGrp="1"/>
          </p:cNvSpPr>
          <p:nvPr>
            <p:ph type="body" sz="half" idx="2"/>
          </p:nvPr>
        </p:nvSpPr>
        <p:spPr>
          <a:xfrm>
            <a:off x="1792288" y="4025504"/>
            <a:ext cx="5486400" cy="603647"/>
          </a:xfrm>
          <a:noFill/>
          <a:ln w="9525" algn="ctr">
            <a:noFill/>
            <a:miter lim="800000"/>
            <a:headEnd/>
            <a:tailEnd/>
          </a:ln>
        </p:spPr>
        <p:txBody>
          <a:bodyPr vert="horz" wrap="square" lIns="76179" tIns="38088" rIns="76179" bIns="38088" numCol="1" anchor="t" anchorCtr="0" compatLnSpc="1">
            <a:prstTxWarp prst="textNoShape">
              <a:avLst/>
            </a:prstTxWarp>
          </a:bodyPr>
          <a:lstStyle>
            <a:lvl1pPr marL="0" indent="0" algn="l" rtl="0" eaLnBrk="0" fontAlgn="base" hangingPunct="0">
              <a:spcAft>
                <a:spcPct val="0"/>
              </a:spcAft>
              <a:buNone/>
              <a:defRPr lang="en-US" sz="1700" smtClean="0">
                <a:solidFill>
                  <a:schemeClr val="tx1"/>
                </a:solidFill>
                <a:latin typeface="+mn-lt"/>
                <a:ea typeface="+mn-ea"/>
                <a:cs typeface="+mn-cs"/>
              </a:defRPr>
            </a:lvl1pPr>
            <a:lvl2pPr marL="380895" indent="0">
              <a:buNone/>
              <a:defRPr sz="1000"/>
            </a:lvl2pPr>
            <a:lvl3pPr marL="761790" indent="0">
              <a:buNone/>
              <a:defRPr sz="800"/>
            </a:lvl3pPr>
            <a:lvl4pPr marL="1142683" indent="0">
              <a:buNone/>
              <a:defRPr sz="700"/>
            </a:lvl4pPr>
            <a:lvl5pPr marL="1523573" indent="0">
              <a:buNone/>
              <a:defRPr sz="700"/>
            </a:lvl5pPr>
            <a:lvl6pPr marL="1904467" indent="0">
              <a:buNone/>
              <a:defRPr sz="700"/>
            </a:lvl6pPr>
            <a:lvl7pPr marL="2285362" indent="0">
              <a:buNone/>
              <a:defRPr sz="700"/>
            </a:lvl7pPr>
            <a:lvl8pPr marL="2666253" indent="0">
              <a:buNone/>
              <a:defRPr sz="700"/>
            </a:lvl8pPr>
            <a:lvl9pPr marL="3047146" indent="0">
              <a:buNone/>
              <a:defRPr sz="7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E55F34B-1C25-4090-A4A7-9CEE84F430B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8682570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34FE2BCE-81FD-49AD-8F3F-8C803C0A891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3309926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5" y="107157"/>
            <a:ext cx="2141537" cy="4301728"/>
          </a:xfrm>
        </p:spPr>
        <p:txBody>
          <a:bodyPr vert="eaVert"/>
          <a:lstStyle>
            <a:lvl1pPr>
              <a:defRPr>
                <a:solidFill>
                  <a:schemeClr val="tx2"/>
                </a:solidFill>
              </a:defRPr>
            </a:lvl1pPr>
          </a:lstStyle>
          <a:p>
            <a:r>
              <a:rPr lang="en-US" dirty="0"/>
              <a:t>Click to edit Master title style</a:t>
            </a:r>
          </a:p>
        </p:txBody>
      </p:sp>
      <p:sp>
        <p:nvSpPr>
          <p:cNvPr id="3" name="Vertical Text Placeholder 2"/>
          <p:cNvSpPr>
            <a:spLocks noGrp="1"/>
          </p:cNvSpPr>
          <p:nvPr>
            <p:ph type="body" orient="vert" idx="1"/>
          </p:nvPr>
        </p:nvSpPr>
        <p:spPr>
          <a:xfrm>
            <a:off x="231775" y="107157"/>
            <a:ext cx="6275388" cy="430172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9AB3E699-3BC5-4E82-A48B-54CC42B0E66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26844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4" name="Picture 9" descr="selected_powerpoint_bg_1_1280x720.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10"/>
          <p:cNvGrpSpPr>
            <a:grpSpLocks/>
          </p:cNvGrpSpPr>
          <p:nvPr userDrawn="1"/>
        </p:nvGrpSpPr>
        <p:grpSpPr bwMode="auto">
          <a:xfrm>
            <a:off x="0" y="4706938"/>
            <a:ext cx="8826500" cy="388937"/>
            <a:chOff x="0" y="6321425"/>
            <a:chExt cx="10591800" cy="466344"/>
          </a:xfrm>
        </p:grpSpPr>
        <p:sp>
          <p:nvSpPr>
            <p:cNvPr id="6" name="Rectangle 5"/>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7" name="Picture 27" descr="ti_logo_powerpoint_1_line.png"/>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593138" y="6440488"/>
              <a:ext cx="1874837"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074" name="Rectangle 2"/>
          <p:cNvSpPr>
            <a:spLocks noGrp="1" noChangeArrowheads="1"/>
          </p:cNvSpPr>
          <p:nvPr>
            <p:ph type="ctrTitle"/>
          </p:nvPr>
        </p:nvSpPr>
        <p:spPr>
          <a:xfrm>
            <a:off x="342900" y="1457331"/>
            <a:ext cx="8458200" cy="1102519"/>
          </a:xfrm>
        </p:spPr>
        <p:txBody>
          <a:bodyPr/>
          <a:lstStyle>
            <a:lvl1pPr>
              <a:defRPr sz="3300">
                <a:solidFill>
                  <a:schemeClr val="tx2"/>
                </a:solidFill>
              </a:defRPr>
            </a:lvl1pPr>
          </a:lstStyle>
          <a:p>
            <a:r>
              <a:rPr lang="en-US"/>
              <a:t>Click to edit Master title style</a:t>
            </a:r>
            <a:endParaRPr lang="en-US" dirty="0"/>
          </a:p>
        </p:txBody>
      </p:sp>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lvl1pPr>
          </a:lstStyle>
          <a:p>
            <a:r>
              <a:rPr lang="en-US"/>
              <a:t>Click to edit Master subtitle style</a:t>
            </a:r>
          </a:p>
        </p:txBody>
      </p:sp>
      <p:sp>
        <p:nvSpPr>
          <p:cNvPr id="8" name="Rectangle 24"/>
          <p:cNvSpPr>
            <a:spLocks noGrp="1" noChangeArrowheads="1"/>
          </p:cNvSpPr>
          <p:nvPr>
            <p:ph type="sldNum" sz="quarter" idx="10"/>
          </p:nvPr>
        </p:nvSpPr>
        <p:spPr>
          <a:xfrm>
            <a:off x="6642100" y="4529138"/>
            <a:ext cx="2133600" cy="155575"/>
          </a:xfrm>
        </p:spPr>
        <p:txBody>
          <a:bodyPr/>
          <a:lstStyle>
            <a:lvl1pPr>
              <a:defRPr/>
            </a:lvl1pPr>
          </a:lstStyle>
          <a:p>
            <a:pPr>
              <a:defRPr/>
            </a:pPr>
            <a:fld id="{0DA3ABD9-4732-4DF5-BF73-FD26EB4E548A}" type="slidenum">
              <a:rPr lang="en-US"/>
              <a:pPr>
                <a:defRPr/>
              </a:pPr>
              <a:t>‹#›</a:t>
            </a:fld>
            <a:endParaRPr lang="en-US"/>
          </a:p>
        </p:txBody>
      </p:sp>
      <p:sp>
        <p:nvSpPr>
          <p:cNvPr id="2" name="TextBox 1"/>
          <p:cNvSpPr txBox="1"/>
          <p:nvPr userDrawn="1"/>
        </p:nvSpPr>
        <p:spPr>
          <a:xfrm>
            <a:off x="127221" y="4737931"/>
            <a:ext cx="2122697" cy="246221"/>
          </a:xfrm>
          <a:prstGeom prst="rect">
            <a:avLst/>
          </a:prstGeom>
          <a:noFill/>
        </p:spPr>
        <p:txBody>
          <a:bodyPr wrap="none" rtlCol="0">
            <a:spAutoFit/>
          </a:bodyPr>
          <a:lstStyle/>
          <a:p>
            <a:r>
              <a:rPr lang="en-US" sz="1000" dirty="0"/>
              <a:t>TI Confidential – NDA Restrictions</a:t>
            </a:r>
          </a:p>
        </p:txBody>
      </p:sp>
    </p:spTree>
    <p:extLst>
      <p:ext uri="{BB962C8B-B14F-4D97-AF65-F5344CB8AC3E}">
        <p14:creationId xmlns:p14="http://schemas.microsoft.com/office/powerpoint/2010/main" val="169059127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pic>
        <p:nvPicPr>
          <p:cNvPr id="4" name="Picture 9" descr="selected_powerpoint_bg_1_grey1280x720.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9525"/>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10"/>
          <p:cNvGrpSpPr>
            <a:grpSpLocks/>
          </p:cNvGrpSpPr>
          <p:nvPr userDrawn="1"/>
        </p:nvGrpSpPr>
        <p:grpSpPr bwMode="auto">
          <a:xfrm>
            <a:off x="0" y="4706938"/>
            <a:ext cx="8826500" cy="388937"/>
            <a:chOff x="0" y="6321425"/>
            <a:chExt cx="10591800" cy="466344"/>
          </a:xfrm>
        </p:grpSpPr>
        <p:sp>
          <p:nvSpPr>
            <p:cNvPr id="6" name="Rectangle 5"/>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7" name="Picture 27" descr="ti_logo_powerpoint_1_line.png"/>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593138" y="6440488"/>
              <a:ext cx="1874837"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074" name="Rectangle 2"/>
          <p:cNvSpPr>
            <a:spLocks noGrp="1" noChangeArrowheads="1"/>
          </p:cNvSpPr>
          <p:nvPr>
            <p:ph type="ctrTitle"/>
          </p:nvPr>
        </p:nvSpPr>
        <p:spPr>
          <a:xfrm>
            <a:off x="342900" y="1457331"/>
            <a:ext cx="8458200" cy="1102519"/>
          </a:xfrm>
        </p:spPr>
        <p:txBody>
          <a:bodyPr/>
          <a:lstStyle>
            <a:lvl1pPr>
              <a:defRPr sz="3300">
                <a:solidFill>
                  <a:schemeClr val="tx2"/>
                </a:solidFill>
              </a:defRPr>
            </a:lvl1pPr>
          </a:lstStyle>
          <a:p>
            <a:r>
              <a:rPr lang="en-US"/>
              <a:t>Click to edit Master title style</a:t>
            </a:r>
            <a:endParaRPr lang="en-US" dirty="0"/>
          </a:p>
        </p:txBody>
      </p:sp>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lvl1pPr>
          </a:lstStyle>
          <a:p>
            <a:r>
              <a:rPr lang="en-US"/>
              <a:t>Click to edit Master subtitle style</a:t>
            </a:r>
          </a:p>
        </p:txBody>
      </p:sp>
      <p:sp>
        <p:nvSpPr>
          <p:cNvPr id="8" name="Rectangle 24"/>
          <p:cNvSpPr>
            <a:spLocks noGrp="1" noChangeArrowheads="1"/>
          </p:cNvSpPr>
          <p:nvPr>
            <p:ph type="sldNum" sz="quarter" idx="10"/>
          </p:nvPr>
        </p:nvSpPr>
        <p:spPr>
          <a:xfrm>
            <a:off x="6642100" y="4529138"/>
            <a:ext cx="2133600" cy="155575"/>
          </a:xfrm>
        </p:spPr>
        <p:txBody>
          <a:bodyPr/>
          <a:lstStyle>
            <a:lvl1pPr>
              <a:defRPr/>
            </a:lvl1pPr>
          </a:lstStyle>
          <a:p>
            <a:pPr>
              <a:defRPr/>
            </a:pPr>
            <a:fld id="{FF4F08D3-1758-49E0-B241-A23A113AE6D4}" type="slidenum">
              <a:rPr lang="en-US"/>
              <a:pPr>
                <a:defRPr/>
              </a:pPr>
              <a:t>‹#›</a:t>
            </a:fld>
            <a:endParaRPr lang="en-US"/>
          </a:p>
        </p:txBody>
      </p:sp>
      <p:sp>
        <p:nvSpPr>
          <p:cNvPr id="9" name="TextBox 8"/>
          <p:cNvSpPr txBox="1"/>
          <p:nvPr userDrawn="1"/>
        </p:nvSpPr>
        <p:spPr>
          <a:xfrm>
            <a:off x="127221" y="4737931"/>
            <a:ext cx="2122697" cy="246221"/>
          </a:xfrm>
          <a:prstGeom prst="rect">
            <a:avLst/>
          </a:prstGeom>
          <a:noFill/>
        </p:spPr>
        <p:txBody>
          <a:bodyPr wrap="none" rtlCol="0">
            <a:spAutoFit/>
          </a:bodyPr>
          <a:lstStyle/>
          <a:p>
            <a:r>
              <a:rPr lang="en-US" sz="1000" dirty="0"/>
              <a:t>TI Confidential – NDA Restrictions</a:t>
            </a:r>
          </a:p>
        </p:txBody>
      </p:sp>
    </p:spTree>
    <p:extLst>
      <p:ext uri="{BB962C8B-B14F-4D97-AF65-F5344CB8AC3E}">
        <p14:creationId xmlns:p14="http://schemas.microsoft.com/office/powerpoint/2010/main" val="374867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333378" y="786357"/>
            <a:ext cx="8467725" cy="3709449"/>
          </a:xfrm>
        </p:spPr>
        <p:txBody>
          <a:bodyPr/>
          <a:lstStyle>
            <a:lvl1pPr>
              <a:spcBef>
                <a:spcPts val="667"/>
              </a:spcBef>
              <a:defRPr/>
            </a:lvl1pPr>
            <a:lvl3pPr>
              <a:defRPr sz="1500"/>
            </a:lvl3pPr>
            <a:lvl4pPr>
              <a:defRPr sz="1500"/>
            </a:lvl4pPr>
            <a:lvl5pPr>
              <a:defRPr sz="15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4EB43575-A7E4-4CBA-9EF8-EB02FBB87118}" type="slidenum">
              <a:rPr lang="en-US"/>
              <a:pPr>
                <a:defRPr/>
              </a:pPr>
              <a:t>‹#›</a:t>
            </a:fld>
            <a:endParaRPr lang="en-US"/>
          </a:p>
        </p:txBody>
      </p:sp>
      <p:sp>
        <p:nvSpPr>
          <p:cNvPr id="5" name="TextBox 4"/>
          <p:cNvSpPr txBox="1"/>
          <p:nvPr userDrawn="1"/>
        </p:nvSpPr>
        <p:spPr>
          <a:xfrm>
            <a:off x="127221" y="4737931"/>
            <a:ext cx="2122697" cy="246221"/>
          </a:xfrm>
          <a:prstGeom prst="rect">
            <a:avLst/>
          </a:prstGeom>
          <a:noFill/>
        </p:spPr>
        <p:txBody>
          <a:bodyPr wrap="none" rtlCol="0">
            <a:spAutoFit/>
          </a:bodyPr>
          <a:lstStyle/>
          <a:p>
            <a:r>
              <a:rPr lang="en-US" sz="1000" dirty="0"/>
              <a:t>TI Confidential – NDA Restrictions</a:t>
            </a:r>
          </a:p>
        </p:txBody>
      </p:sp>
    </p:spTree>
    <p:extLst>
      <p:ext uri="{BB962C8B-B14F-4D97-AF65-F5344CB8AC3E}">
        <p14:creationId xmlns:p14="http://schemas.microsoft.com/office/powerpoint/2010/main" val="449343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7"/>
            <a:ext cx="7772400" cy="1021557"/>
          </a:xfrm>
        </p:spPr>
        <p:txBody>
          <a:bodyPr anchor="t"/>
          <a:lstStyle>
            <a:lvl1pPr algn="l">
              <a:defRPr sz="3300" b="1" cap="all">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700"/>
            </a:lvl1pPr>
            <a:lvl2pPr marL="380895" indent="0">
              <a:buNone/>
              <a:defRPr sz="1500"/>
            </a:lvl2pPr>
            <a:lvl3pPr marL="761790" indent="0">
              <a:buNone/>
              <a:defRPr sz="1300"/>
            </a:lvl3pPr>
            <a:lvl4pPr marL="1142683" indent="0">
              <a:buNone/>
              <a:defRPr sz="1200"/>
            </a:lvl4pPr>
            <a:lvl5pPr marL="1523573" indent="0">
              <a:buNone/>
              <a:defRPr sz="1200"/>
            </a:lvl5pPr>
            <a:lvl6pPr marL="1904467" indent="0">
              <a:buNone/>
              <a:defRPr sz="1200"/>
            </a:lvl6pPr>
            <a:lvl7pPr marL="2285362" indent="0">
              <a:buNone/>
              <a:defRPr sz="1200"/>
            </a:lvl7pPr>
            <a:lvl8pPr marL="2666253" indent="0">
              <a:buNone/>
              <a:defRPr sz="1200"/>
            </a:lvl8pPr>
            <a:lvl9pPr marL="3047146" indent="0">
              <a:buNone/>
              <a:defRPr sz="1200"/>
            </a:lvl9pPr>
          </a:lstStyle>
          <a:p>
            <a:pPr lvl="0"/>
            <a:r>
              <a:rPr lang="en-US"/>
              <a:t>Click to edit Master text styles</a:t>
            </a:r>
          </a:p>
        </p:txBody>
      </p:sp>
      <p:sp>
        <p:nvSpPr>
          <p:cNvPr id="4" name="Rectangle 6"/>
          <p:cNvSpPr>
            <a:spLocks noGrp="1" noChangeArrowheads="1"/>
          </p:cNvSpPr>
          <p:nvPr>
            <p:ph type="sldNum" sz="quarter" idx="10"/>
          </p:nvPr>
        </p:nvSpPr>
        <p:spPr>
          <a:xfrm>
            <a:off x="6638925" y="4537075"/>
            <a:ext cx="2133600" cy="155575"/>
          </a:xfrm>
        </p:spPr>
        <p:txBody>
          <a:bodyPr/>
          <a:lstStyle>
            <a:lvl1pPr>
              <a:defRPr/>
            </a:lvl1pPr>
          </a:lstStyle>
          <a:p>
            <a:pPr>
              <a:defRPr/>
            </a:pPr>
            <a:fld id="{DC536399-F9FC-4C3F-AFC9-120BE41DA2F1}" type="slidenum">
              <a:rPr lang="en-US"/>
              <a:pPr>
                <a:defRPr/>
              </a:pPr>
              <a:t>‹#›</a:t>
            </a:fld>
            <a:endParaRPr lang="en-US" dirty="0"/>
          </a:p>
        </p:txBody>
      </p:sp>
      <p:sp>
        <p:nvSpPr>
          <p:cNvPr id="5" name="TextBox 4"/>
          <p:cNvSpPr txBox="1"/>
          <p:nvPr userDrawn="1"/>
        </p:nvSpPr>
        <p:spPr>
          <a:xfrm>
            <a:off x="127221" y="4737931"/>
            <a:ext cx="2122697" cy="246221"/>
          </a:xfrm>
          <a:prstGeom prst="rect">
            <a:avLst/>
          </a:prstGeom>
          <a:noFill/>
        </p:spPr>
        <p:txBody>
          <a:bodyPr wrap="none" rtlCol="0">
            <a:spAutoFit/>
          </a:bodyPr>
          <a:lstStyle/>
          <a:p>
            <a:r>
              <a:rPr lang="en-US" sz="1000" dirty="0"/>
              <a:t>TI Confidential – NDA Restrictions</a:t>
            </a:r>
          </a:p>
        </p:txBody>
      </p:sp>
    </p:spTree>
    <p:extLst>
      <p:ext uri="{BB962C8B-B14F-4D97-AF65-F5344CB8AC3E}">
        <p14:creationId xmlns:p14="http://schemas.microsoft.com/office/powerpoint/2010/main" val="4181487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333375" y="889398"/>
            <a:ext cx="4157663" cy="3519488"/>
          </a:xfrm>
          <a:noFill/>
          <a:ln w="9525" algn="ctr">
            <a:noFill/>
            <a:miter lim="800000"/>
            <a:headEnd/>
            <a:tailEnd/>
          </a:ln>
        </p:spPr>
        <p:txBody>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3438" y="889398"/>
            <a:ext cx="4157662" cy="3519488"/>
          </a:xfrm>
          <a:noFill/>
          <a:ln w="9525" algn="ctr">
            <a:noFill/>
            <a:miter lim="800000"/>
            <a:headEnd/>
            <a:tailEnd/>
          </a:ln>
        </p:spPr>
        <p:txBody>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500">
                <a:solidFill>
                  <a:schemeClr val="tx1"/>
                </a:solidFill>
                <a:latin typeface="+mn-lt"/>
                <a:ea typeface="+mn-ea"/>
                <a:cs typeface="+mn-cs"/>
              </a:defRPr>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6"/>
          <p:cNvSpPr>
            <a:spLocks noGrp="1" noChangeArrowheads="1"/>
          </p:cNvSpPr>
          <p:nvPr>
            <p:ph type="sldNum" sz="quarter" idx="10"/>
          </p:nvPr>
        </p:nvSpPr>
        <p:spPr>
          <a:ln/>
        </p:spPr>
        <p:txBody>
          <a:bodyPr/>
          <a:lstStyle>
            <a:lvl1pPr>
              <a:defRPr/>
            </a:lvl1pPr>
          </a:lstStyle>
          <a:p>
            <a:pPr>
              <a:defRPr/>
            </a:pPr>
            <a:fld id="{CD45BE6C-B0EE-4765-9606-584931EB2F39}" type="slidenum">
              <a:rPr lang="en-US"/>
              <a:pPr>
                <a:defRPr/>
              </a:pPr>
              <a:t>‹#›</a:t>
            </a:fld>
            <a:endParaRPr lang="en-US"/>
          </a:p>
        </p:txBody>
      </p:sp>
      <p:sp>
        <p:nvSpPr>
          <p:cNvPr id="6" name="TextBox 5"/>
          <p:cNvSpPr txBox="1"/>
          <p:nvPr userDrawn="1"/>
        </p:nvSpPr>
        <p:spPr>
          <a:xfrm>
            <a:off x="127221" y="4737931"/>
            <a:ext cx="2122697" cy="246221"/>
          </a:xfrm>
          <a:prstGeom prst="rect">
            <a:avLst/>
          </a:prstGeom>
          <a:noFill/>
        </p:spPr>
        <p:txBody>
          <a:bodyPr wrap="none" rtlCol="0">
            <a:spAutoFit/>
          </a:bodyPr>
          <a:lstStyle/>
          <a:p>
            <a:r>
              <a:rPr lang="en-US" sz="1000" dirty="0"/>
              <a:t>TI Confidential – NDA Restrictions</a:t>
            </a:r>
          </a:p>
        </p:txBody>
      </p:sp>
    </p:spTree>
    <p:extLst>
      <p:ext uri="{BB962C8B-B14F-4D97-AF65-F5344CB8AC3E}">
        <p14:creationId xmlns:p14="http://schemas.microsoft.com/office/powerpoint/2010/main" val="4075756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85725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000" b="1"/>
            </a:lvl1pPr>
            <a:lvl2pPr marL="380895" indent="0">
              <a:buNone/>
              <a:defRPr sz="1700" b="1"/>
            </a:lvl2pPr>
            <a:lvl3pPr marL="761790" indent="0">
              <a:buNone/>
              <a:defRPr sz="1500" b="1"/>
            </a:lvl3pPr>
            <a:lvl4pPr marL="1142683" indent="0">
              <a:buNone/>
              <a:defRPr sz="1300" b="1"/>
            </a:lvl4pPr>
            <a:lvl5pPr marL="1523573" indent="0">
              <a:buNone/>
              <a:defRPr sz="1300" b="1"/>
            </a:lvl5pPr>
            <a:lvl6pPr marL="1904467" indent="0">
              <a:buNone/>
              <a:defRPr sz="1300" b="1"/>
            </a:lvl6pPr>
            <a:lvl7pPr marL="2285362" indent="0">
              <a:buNone/>
              <a:defRPr sz="1300" b="1"/>
            </a:lvl7pPr>
            <a:lvl8pPr marL="2666253" indent="0">
              <a:buNone/>
              <a:defRPr sz="1300" b="1"/>
            </a:lvl8pPr>
            <a:lvl9pPr marL="3047146" indent="0">
              <a:buNone/>
              <a:defRPr sz="1300" b="1"/>
            </a:lvl9pPr>
          </a:lstStyle>
          <a:p>
            <a:pPr lvl="0"/>
            <a:r>
              <a:rPr lang="en-US"/>
              <a:t>Click to edit Master text styles</a:t>
            </a:r>
          </a:p>
        </p:txBody>
      </p:sp>
      <p:sp>
        <p:nvSpPr>
          <p:cNvPr id="4" name="Content Placeholder 3"/>
          <p:cNvSpPr>
            <a:spLocks noGrp="1"/>
          </p:cNvSpPr>
          <p:nvPr>
            <p:ph sz="half" idx="2"/>
          </p:nvPr>
        </p:nvSpPr>
        <p:spPr>
          <a:xfrm>
            <a:off x="457200" y="1631157"/>
            <a:ext cx="4040188" cy="2963466"/>
          </a:xfrm>
          <a:noFill/>
          <a:ln w="9525" algn="ctr">
            <a:noFill/>
            <a:miter lim="800000"/>
            <a:headEnd/>
            <a:tailEnd/>
          </a:ln>
        </p:spPr>
        <p:txBody>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700" smtClean="0">
                <a:solidFill>
                  <a:schemeClr val="tx1"/>
                </a:solidFill>
                <a:latin typeface="+mn-lt"/>
                <a:ea typeface="+mn-ea"/>
                <a:cs typeface="+mn-cs"/>
              </a:defRPr>
            </a:lvl2pPr>
            <a:lvl3pPr algn="l" rtl="0" eaLnBrk="0" fontAlgn="base" hangingPunct="0">
              <a:spcAft>
                <a:spcPct val="0"/>
              </a:spcAft>
              <a:defRPr lang="en-US" sz="1700" smtClean="0">
                <a:solidFill>
                  <a:schemeClr val="tx1"/>
                </a:solidFill>
                <a:latin typeface="+mn-lt"/>
                <a:ea typeface="+mn-ea"/>
                <a:cs typeface="+mn-cs"/>
              </a:defRPr>
            </a:lvl3pPr>
            <a:lvl4pPr algn="l" rtl="0" eaLnBrk="0" fontAlgn="base" hangingPunct="0">
              <a:spcAft>
                <a:spcPct val="0"/>
              </a:spcAft>
              <a:defRPr lang="en-US" sz="17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8" y="1151335"/>
            <a:ext cx="4041775" cy="479822"/>
          </a:xfrm>
        </p:spPr>
        <p:txBody>
          <a:bodyPr anchor="b"/>
          <a:lstStyle>
            <a:lvl1pPr marL="0" indent="0">
              <a:buNone/>
              <a:defRPr sz="2000" b="1"/>
            </a:lvl1pPr>
            <a:lvl2pPr marL="380895" indent="0">
              <a:buNone/>
              <a:defRPr sz="1700" b="1"/>
            </a:lvl2pPr>
            <a:lvl3pPr marL="761790" indent="0">
              <a:buNone/>
              <a:defRPr sz="1500" b="1"/>
            </a:lvl3pPr>
            <a:lvl4pPr marL="1142683" indent="0">
              <a:buNone/>
              <a:defRPr sz="1300" b="1"/>
            </a:lvl4pPr>
            <a:lvl5pPr marL="1523573" indent="0">
              <a:buNone/>
              <a:defRPr sz="1300" b="1"/>
            </a:lvl5pPr>
            <a:lvl6pPr marL="1904467" indent="0">
              <a:buNone/>
              <a:defRPr sz="1300" b="1"/>
            </a:lvl6pPr>
            <a:lvl7pPr marL="2285362" indent="0">
              <a:buNone/>
              <a:defRPr sz="1300" b="1"/>
            </a:lvl7pPr>
            <a:lvl8pPr marL="2666253" indent="0">
              <a:buNone/>
              <a:defRPr sz="1300" b="1"/>
            </a:lvl8pPr>
            <a:lvl9pPr marL="3047146" indent="0">
              <a:buNone/>
              <a:defRPr sz="1300" b="1"/>
            </a:lvl9pPr>
          </a:lstStyle>
          <a:p>
            <a:pPr lvl="0"/>
            <a:r>
              <a:rPr lang="en-US"/>
              <a:t>Click to edit Master text styles</a:t>
            </a:r>
          </a:p>
        </p:txBody>
      </p:sp>
      <p:sp>
        <p:nvSpPr>
          <p:cNvPr id="6" name="Content Placeholder 5"/>
          <p:cNvSpPr>
            <a:spLocks noGrp="1"/>
          </p:cNvSpPr>
          <p:nvPr>
            <p:ph sz="quarter" idx="4"/>
          </p:nvPr>
        </p:nvSpPr>
        <p:spPr>
          <a:xfrm>
            <a:off x="4645028" y="1631157"/>
            <a:ext cx="4041775" cy="2963466"/>
          </a:xfrm>
          <a:noFill/>
          <a:ln w="9525" algn="ctr">
            <a:noFill/>
            <a:miter lim="800000"/>
            <a:headEnd/>
            <a:tailEnd/>
          </a:ln>
        </p:spPr>
        <p:txBody>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700" smtClean="0">
                <a:solidFill>
                  <a:schemeClr val="tx1"/>
                </a:solidFill>
                <a:latin typeface="+mn-lt"/>
                <a:ea typeface="+mn-ea"/>
                <a:cs typeface="+mn-cs"/>
              </a:defRPr>
            </a:lvl2pPr>
            <a:lvl3pPr algn="l" rtl="0" eaLnBrk="0" fontAlgn="base" hangingPunct="0">
              <a:spcAft>
                <a:spcPct val="0"/>
              </a:spcAft>
              <a:defRPr lang="en-US" sz="1700" smtClean="0">
                <a:solidFill>
                  <a:schemeClr val="tx1"/>
                </a:solidFill>
                <a:latin typeface="+mn-lt"/>
                <a:ea typeface="+mn-ea"/>
                <a:cs typeface="+mn-cs"/>
              </a:defRPr>
            </a:lvl3pPr>
            <a:lvl4pPr algn="l" rtl="0" eaLnBrk="0" fontAlgn="base" hangingPunct="0">
              <a:spcAft>
                <a:spcPct val="0"/>
              </a:spcAft>
              <a:defRPr lang="en-US" sz="17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a:ln/>
        </p:spPr>
        <p:txBody>
          <a:bodyPr/>
          <a:lstStyle>
            <a:lvl1pPr>
              <a:defRPr/>
            </a:lvl1pPr>
          </a:lstStyle>
          <a:p>
            <a:pPr>
              <a:defRPr/>
            </a:pPr>
            <a:fld id="{BD30636C-6932-4C78-9E1B-0C60A8C5676A}" type="slidenum">
              <a:rPr lang="en-US"/>
              <a:pPr>
                <a:defRPr/>
              </a:pPr>
              <a:t>‹#›</a:t>
            </a:fld>
            <a:endParaRPr lang="en-US"/>
          </a:p>
        </p:txBody>
      </p:sp>
      <p:sp>
        <p:nvSpPr>
          <p:cNvPr id="8" name="TextBox 7"/>
          <p:cNvSpPr txBox="1"/>
          <p:nvPr userDrawn="1"/>
        </p:nvSpPr>
        <p:spPr>
          <a:xfrm>
            <a:off x="127221" y="4737931"/>
            <a:ext cx="2122697" cy="246221"/>
          </a:xfrm>
          <a:prstGeom prst="rect">
            <a:avLst/>
          </a:prstGeom>
          <a:noFill/>
        </p:spPr>
        <p:txBody>
          <a:bodyPr wrap="none" rtlCol="0">
            <a:spAutoFit/>
          </a:bodyPr>
          <a:lstStyle/>
          <a:p>
            <a:r>
              <a:rPr lang="en-US" sz="1000" dirty="0"/>
              <a:t>TI Confidential – NDA Restrictions</a:t>
            </a:r>
          </a:p>
        </p:txBody>
      </p:sp>
    </p:spTree>
    <p:extLst>
      <p:ext uri="{BB962C8B-B14F-4D97-AF65-F5344CB8AC3E}">
        <p14:creationId xmlns:p14="http://schemas.microsoft.com/office/powerpoint/2010/main" val="3948994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B19B0F8D-0B16-4D45-BBD4-4F3BB10BDCFC}" type="slidenum">
              <a:rPr lang="en-US"/>
              <a:pPr>
                <a:defRPr/>
              </a:pPr>
              <a:t>‹#›</a:t>
            </a:fld>
            <a:endParaRPr lang="en-US"/>
          </a:p>
        </p:txBody>
      </p:sp>
      <p:sp>
        <p:nvSpPr>
          <p:cNvPr id="4" name="TextBox 3"/>
          <p:cNvSpPr txBox="1"/>
          <p:nvPr userDrawn="1"/>
        </p:nvSpPr>
        <p:spPr>
          <a:xfrm>
            <a:off x="127221" y="4737931"/>
            <a:ext cx="2122697" cy="246221"/>
          </a:xfrm>
          <a:prstGeom prst="rect">
            <a:avLst/>
          </a:prstGeom>
          <a:noFill/>
        </p:spPr>
        <p:txBody>
          <a:bodyPr wrap="none" rtlCol="0">
            <a:spAutoFit/>
          </a:bodyPr>
          <a:lstStyle/>
          <a:p>
            <a:r>
              <a:rPr lang="en-US" sz="1000" dirty="0"/>
              <a:t>TI Confidential – NDA Restrictions</a:t>
            </a:r>
          </a:p>
        </p:txBody>
      </p:sp>
    </p:spTree>
    <p:extLst>
      <p:ext uri="{BB962C8B-B14F-4D97-AF65-F5344CB8AC3E}">
        <p14:creationId xmlns:p14="http://schemas.microsoft.com/office/powerpoint/2010/main" val="3270712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6" Type="http://schemas.openxmlformats.org/officeDocument/2006/relationships/image" Target="../media/image1.pn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p:cNvSpPr/>
          <p:nvPr/>
        </p:nvSpPr>
        <p:spPr>
          <a:xfrm>
            <a:off x="0" y="4743450"/>
            <a:ext cx="8804275" cy="34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6179" tIns="38088" rIns="76179" bIns="38088" anchor="ctr"/>
          <a:lstStyle/>
          <a:p>
            <a:pPr algn="ctr">
              <a:defRPr/>
            </a:pPr>
            <a:endParaRPr lang="en-US"/>
          </a:p>
        </p:txBody>
      </p:sp>
      <p:sp>
        <p:nvSpPr>
          <p:cNvPr id="19" name="Rectangle 18"/>
          <p:cNvSpPr/>
          <p:nvPr/>
        </p:nvSpPr>
        <p:spPr>
          <a:xfrm>
            <a:off x="41275" y="4743450"/>
            <a:ext cx="8740775" cy="34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6179" tIns="38088" rIns="76179" bIns="38088" anchor="ctr"/>
          <a:lstStyle/>
          <a:p>
            <a:pPr algn="ctr">
              <a:defRPr/>
            </a:pPr>
            <a:endParaRPr lang="en-US"/>
          </a:p>
        </p:txBody>
      </p:sp>
      <p:sp>
        <p:nvSpPr>
          <p:cNvPr id="1028" name="Rectangle 2"/>
          <p:cNvSpPr>
            <a:spLocks noGrp="1" noChangeArrowheads="1"/>
          </p:cNvSpPr>
          <p:nvPr>
            <p:ph type="title"/>
          </p:nvPr>
        </p:nvSpPr>
        <p:spPr bwMode="auto">
          <a:xfrm>
            <a:off x="231775" y="107950"/>
            <a:ext cx="84582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6179" tIns="38088" rIns="76179" bIns="38088" numCol="1" anchor="ctr" anchorCtr="0" compatLnSpc="1">
            <a:prstTxWarp prst="textNoShape">
              <a:avLst/>
            </a:prstTxWarp>
          </a:bodyPr>
          <a:lstStyle/>
          <a:p>
            <a:pPr lvl="0"/>
            <a:r>
              <a:rPr lang="en-US" altLang="en-US"/>
              <a:t>Click to edit Master title style</a:t>
            </a:r>
          </a:p>
        </p:txBody>
      </p:sp>
      <p:sp>
        <p:nvSpPr>
          <p:cNvPr id="1029" name="Rectangle 3"/>
          <p:cNvSpPr>
            <a:spLocks noGrp="1" noChangeArrowheads="1"/>
          </p:cNvSpPr>
          <p:nvPr>
            <p:ph type="body" idx="1"/>
          </p:nvPr>
        </p:nvSpPr>
        <p:spPr bwMode="auto">
          <a:xfrm>
            <a:off x="333375" y="793750"/>
            <a:ext cx="8467725" cy="370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76179" tIns="38088" rIns="76179" bIns="3808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Rectangle 6"/>
          <p:cNvSpPr>
            <a:spLocks noGrp="1" noChangeArrowheads="1"/>
          </p:cNvSpPr>
          <p:nvPr>
            <p:ph type="sldNum" sz="quarter" idx="4"/>
          </p:nvPr>
        </p:nvSpPr>
        <p:spPr bwMode="auto">
          <a:xfrm>
            <a:off x="6642100" y="4537075"/>
            <a:ext cx="2133600" cy="155575"/>
          </a:xfrm>
          <a:prstGeom prst="rect">
            <a:avLst/>
          </a:prstGeom>
          <a:noFill/>
          <a:ln w="9525">
            <a:noFill/>
            <a:miter lim="800000"/>
            <a:headEnd/>
            <a:tailEnd/>
          </a:ln>
          <a:effectLst/>
        </p:spPr>
        <p:txBody>
          <a:bodyPr vert="horz" wrap="square" lIns="76179" tIns="38088" rIns="76179" bIns="38088" numCol="1" anchor="t" anchorCtr="0" compatLnSpc="1">
            <a:prstTxWarp prst="textNoShape">
              <a:avLst/>
            </a:prstTxWarp>
          </a:bodyPr>
          <a:lstStyle>
            <a:lvl1pPr algn="r">
              <a:defRPr sz="700">
                <a:cs typeface="+mn-cs"/>
              </a:defRPr>
            </a:lvl1pPr>
          </a:lstStyle>
          <a:p>
            <a:pPr>
              <a:defRPr/>
            </a:pPr>
            <a:fld id="{CABFA251-BA95-4928-817F-1972E173521A}" type="slidenum">
              <a:rPr lang="en-US"/>
              <a:pPr>
                <a:defRPr/>
              </a:pPr>
              <a:t>‹#›</a:t>
            </a:fld>
            <a:endParaRPr lang="en-US"/>
          </a:p>
        </p:txBody>
      </p:sp>
      <p:grpSp>
        <p:nvGrpSpPr>
          <p:cNvPr id="1031" name="Group 15"/>
          <p:cNvGrpSpPr>
            <a:grpSpLocks/>
          </p:cNvGrpSpPr>
          <p:nvPr/>
        </p:nvGrpSpPr>
        <p:grpSpPr bwMode="auto">
          <a:xfrm>
            <a:off x="0" y="4706938"/>
            <a:ext cx="8826500" cy="388937"/>
            <a:chOff x="0" y="6321425"/>
            <a:chExt cx="10591800" cy="466344"/>
          </a:xfrm>
        </p:grpSpPr>
        <p:sp>
          <p:nvSpPr>
            <p:cNvPr id="18" name="Rectangle 17"/>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1033" name="Picture 27" descr="ti_logo_powerpoint_1_line.png"/>
            <p:cNvPicPr>
              <a:picLocks noChangeAspect="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8593138" y="6440488"/>
              <a:ext cx="1874837"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51" r:id="rId5"/>
    <p:sldLayoutId id="2147483764" r:id="rId6"/>
    <p:sldLayoutId id="2147483752" r:id="rId7"/>
    <p:sldLayoutId id="2147483753" r:id="rId8"/>
    <p:sldLayoutId id="2147483754" r:id="rId9"/>
    <p:sldLayoutId id="2147483755" r:id="rId10"/>
    <p:sldLayoutId id="2147483756" r:id="rId11"/>
    <p:sldLayoutId id="2147483757" r:id="rId12"/>
    <p:sldLayoutId id="2147483758" r:id="rId13"/>
    <p:sldLayoutId id="2147483759" r:id="rId14"/>
  </p:sldLayoutIdLst>
  <p:hf hdr="0" ftr="0" dt="0"/>
  <p:txStyles>
    <p:titleStyle>
      <a:lvl1pPr algn="l" rtl="0" eaLnBrk="0" fontAlgn="base" hangingPunct="0">
        <a:lnSpc>
          <a:spcPct val="85000"/>
        </a:lnSpc>
        <a:spcBef>
          <a:spcPct val="0"/>
        </a:spcBef>
        <a:spcAft>
          <a:spcPct val="0"/>
        </a:spcAft>
        <a:defRPr sz="2700" b="1">
          <a:solidFill>
            <a:schemeClr val="tx2"/>
          </a:solidFill>
          <a:latin typeface="+mj-lt"/>
          <a:ea typeface="+mj-ea"/>
          <a:cs typeface="+mj-cs"/>
        </a:defRPr>
      </a:lvl1pPr>
      <a:lvl2pPr algn="l" rtl="0" eaLnBrk="0" fontAlgn="base" hangingPunct="0">
        <a:lnSpc>
          <a:spcPct val="85000"/>
        </a:lnSpc>
        <a:spcBef>
          <a:spcPct val="0"/>
        </a:spcBef>
        <a:spcAft>
          <a:spcPct val="0"/>
        </a:spcAft>
        <a:defRPr sz="2700" b="1">
          <a:solidFill>
            <a:schemeClr val="tx2"/>
          </a:solidFill>
          <a:latin typeface="Arial" charset="0"/>
        </a:defRPr>
      </a:lvl2pPr>
      <a:lvl3pPr algn="l" rtl="0" eaLnBrk="0" fontAlgn="base" hangingPunct="0">
        <a:lnSpc>
          <a:spcPct val="85000"/>
        </a:lnSpc>
        <a:spcBef>
          <a:spcPct val="0"/>
        </a:spcBef>
        <a:spcAft>
          <a:spcPct val="0"/>
        </a:spcAft>
        <a:defRPr sz="2700" b="1">
          <a:solidFill>
            <a:schemeClr val="tx2"/>
          </a:solidFill>
          <a:latin typeface="Arial" charset="0"/>
        </a:defRPr>
      </a:lvl3pPr>
      <a:lvl4pPr algn="l" rtl="0" eaLnBrk="0" fontAlgn="base" hangingPunct="0">
        <a:lnSpc>
          <a:spcPct val="85000"/>
        </a:lnSpc>
        <a:spcBef>
          <a:spcPct val="0"/>
        </a:spcBef>
        <a:spcAft>
          <a:spcPct val="0"/>
        </a:spcAft>
        <a:defRPr sz="2700" b="1">
          <a:solidFill>
            <a:schemeClr val="tx2"/>
          </a:solidFill>
          <a:latin typeface="Arial" charset="0"/>
        </a:defRPr>
      </a:lvl4pPr>
      <a:lvl5pPr algn="l" rtl="0" eaLnBrk="0" fontAlgn="base" hangingPunct="0">
        <a:lnSpc>
          <a:spcPct val="85000"/>
        </a:lnSpc>
        <a:spcBef>
          <a:spcPct val="0"/>
        </a:spcBef>
        <a:spcAft>
          <a:spcPct val="0"/>
        </a:spcAft>
        <a:defRPr sz="2700" b="1">
          <a:solidFill>
            <a:schemeClr val="tx2"/>
          </a:solidFill>
          <a:latin typeface="Arial" charset="0"/>
        </a:defRPr>
      </a:lvl5pPr>
      <a:lvl6pPr marL="380895" algn="l" rtl="0" eaLnBrk="1" fontAlgn="base" hangingPunct="1">
        <a:lnSpc>
          <a:spcPct val="85000"/>
        </a:lnSpc>
        <a:spcBef>
          <a:spcPct val="0"/>
        </a:spcBef>
        <a:spcAft>
          <a:spcPct val="0"/>
        </a:spcAft>
        <a:defRPr sz="2700" b="1">
          <a:solidFill>
            <a:srgbClr val="FF0000"/>
          </a:solidFill>
          <a:latin typeface="Arial" charset="0"/>
        </a:defRPr>
      </a:lvl6pPr>
      <a:lvl7pPr marL="761790" algn="l" rtl="0" eaLnBrk="1" fontAlgn="base" hangingPunct="1">
        <a:lnSpc>
          <a:spcPct val="85000"/>
        </a:lnSpc>
        <a:spcBef>
          <a:spcPct val="0"/>
        </a:spcBef>
        <a:spcAft>
          <a:spcPct val="0"/>
        </a:spcAft>
        <a:defRPr sz="2700" b="1">
          <a:solidFill>
            <a:srgbClr val="FF0000"/>
          </a:solidFill>
          <a:latin typeface="Arial" charset="0"/>
        </a:defRPr>
      </a:lvl7pPr>
      <a:lvl8pPr marL="1142683" algn="l" rtl="0" eaLnBrk="1" fontAlgn="base" hangingPunct="1">
        <a:lnSpc>
          <a:spcPct val="85000"/>
        </a:lnSpc>
        <a:spcBef>
          <a:spcPct val="0"/>
        </a:spcBef>
        <a:spcAft>
          <a:spcPct val="0"/>
        </a:spcAft>
        <a:defRPr sz="2700" b="1">
          <a:solidFill>
            <a:srgbClr val="FF0000"/>
          </a:solidFill>
          <a:latin typeface="Arial" charset="0"/>
        </a:defRPr>
      </a:lvl8pPr>
      <a:lvl9pPr marL="1523573" algn="l" rtl="0" eaLnBrk="1" fontAlgn="base" hangingPunct="1">
        <a:lnSpc>
          <a:spcPct val="85000"/>
        </a:lnSpc>
        <a:spcBef>
          <a:spcPct val="0"/>
        </a:spcBef>
        <a:spcAft>
          <a:spcPct val="0"/>
        </a:spcAft>
        <a:defRPr sz="2700" b="1">
          <a:solidFill>
            <a:srgbClr val="FF0000"/>
          </a:solidFill>
          <a:latin typeface="Arial" charset="0"/>
        </a:defRPr>
      </a:lvl9pPr>
    </p:titleStyle>
    <p:bodyStyle>
      <a:lvl1pPr marL="188913" indent="-188913" algn="l" rtl="0" eaLnBrk="0" fontAlgn="base" hangingPunct="0">
        <a:spcBef>
          <a:spcPts val="663"/>
        </a:spcBef>
        <a:spcAft>
          <a:spcPct val="0"/>
        </a:spcAft>
        <a:buChar char="•"/>
        <a:defRPr sz="1700">
          <a:solidFill>
            <a:schemeClr val="tx1"/>
          </a:solidFill>
          <a:latin typeface="+mn-lt"/>
          <a:ea typeface="+mn-ea"/>
          <a:cs typeface="+mn-cs"/>
        </a:defRPr>
      </a:lvl1pPr>
      <a:lvl2pPr marL="477838" indent="-193675" algn="l" rtl="0" eaLnBrk="0" fontAlgn="base" hangingPunct="0">
        <a:spcBef>
          <a:spcPct val="20000"/>
        </a:spcBef>
        <a:spcAft>
          <a:spcPct val="0"/>
        </a:spcAft>
        <a:buChar char="–"/>
        <a:defRPr>
          <a:solidFill>
            <a:schemeClr val="tx1"/>
          </a:solidFill>
          <a:latin typeface="+mn-lt"/>
        </a:defRPr>
      </a:lvl2pPr>
      <a:lvl3pPr marL="711200" indent="-136525" algn="l" rtl="0" eaLnBrk="0" fontAlgn="base" hangingPunct="0">
        <a:spcBef>
          <a:spcPct val="15000"/>
        </a:spcBef>
        <a:spcAft>
          <a:spcPct val="0"/>
        </a:spcAft>
        <a:buChar char="•"/>
        <a:defRPr sz="1500">
          <a:solidFill>
            <a:schemeClr val="tx1"/>
          </a:solidFill>
          <a:latin typeface="+mn-lt"/>
        </a:defRPr>
      </a:lvl3pPr>
      <a:lvl4pPr marL="1000125" indent="-193675" algn="l" rtl="0" eaLnBrk="0" fontAlgn="base" hangingPunct="0">
        <a:spcBef>
          <a:spcPct val="5000"/>
        </a:spcBef>
        <a:spcAft>
          <a:spcPct val="0"/>
        </a:spcAft>
        <a:buChar char="–"/>
        <a:defRPr sz="1500">
          <a:solidFill>
            <a:schemeClr val="tx1"/>
          </a:solidFill>
          <a:latin typeface="+mn-lt"/>
        </a:defRPr>
      </a:lvl4pPr>
      <a:lvl5pPr marL="1239838" indent="-142875" algn="l" rtl="0" eaLnBrk="0" fontAlgn="base" hangingPunct="0">
        <a:spcBef>
          <a:spcPct val="0"/>
        </a:spcBef>
        <a:spcAft>
          <a:spcPct val="0"/>
        </a:spcAft>
        <a:buChar char="»"/>
        <a:defRPr sz="1500">
          <a:solidFill>
            <a:schemeClr val="tx1"/>
          </a:solidFill>
          <a:latin typeface="+mn-lt"/>
        </a:defRPr>
      </a:lvl5pPr>
      <a:lvl6pPr marL="1621441" indent="-144163" algn="l" rtl="0" eaLnBrk="1" fontAlgn="base" hangingPunct="1">
        <a:spcBef>
          <a:spcPct val="0"/>
        </a:spcBef>
        <a:spcAft>
          <a:spcPct val="0"/>
        </a:spcAft>
        <a:buChar char="»"/>
        <a:defRPr sz="1300">
          <a:solidFill>
            <a:schemeClr val="tx1"/>
          </a:solidFill>
          <a:latin typeface="+mn-lt"/>
        </a:defRPr>
      </a:lvl6pPr>
      <a:lvl7pPr marL="2002336" indent="-144163" algn="l" rtl="0" eaLnBrk="1" fontAlgn="base" hangingPunct="1">
        <a:spcBef>
          <a:spcPct val="0"/>
        </a:spcBef>
        <a:spcAft>
          <a:spcPct val="0"/>
        </a:spcAft>
        <a:buChar char="»"/>
        <a:defRPr sz="1300">
          <a:solidFill>
            <a:schemeClr val="tx1"/>
          </a:solidFill>
          <a:latin typeface="+mn-lt"/>
        </a:defRPr>
      </a:lvl7pPr>
      <a:lvl8pPr marL="2383230" indent="-144163" algn="l" rtl="0" eaLnBrk="1" fontAlgn="base" hangingPunct="1">
        <a:spcBef>
          <a:spcPct val="0"/>
        </a:spcBef>
        <a:spcAft>
          <a:spcPct val="0"/>
        </a:spcAft>
        <a:buChar char="»"/>
        <a:defRPr sz="1300">
          <a:solidFill>
            <a:schemeClr val="tx1"/>
          </a:solidFill>
          <a:latin typeface="+mn-lt"/>
        </a:defRPr>
      </a:lvl8pPr>
      <a:lvl9pPr marL="2764124" indent="-144163" algn="l" rtl="0" eaLnBrk="1" fontAlgn="base" hangingPunct="1">
        <a:spcBef>
          <a:spcPct val="0"/>
        </a:spcBef>
        <a:spcAft>
          <a:spcPct val="0"/>
        </a:spcAft>
        <a:buChar char="»"/>
        <a:defRPr sz="1300">
          <a:solidFill>
            <a:schemeClr val="tx1"/>
          </a:solidFill>
          <a:latin typeface="+mn-lt"/>
        </a:defRPr>
      </a:lvl9pPr>
    </p:bodyStyle>
    <p:otherStyle>
      <a:defPPr>
        <a:defRPr lang="en-US"/>
      </a:defPPr>
      <a:lvl1pPr marL="0" algn="l" defTabSz="761790" rtl="0" eaLnBrk="1" latinLnBrk="0" hangingPunct="1">
        <a:defRPr sz="1500" kern="1200">
          <a:solidFill>
            <a:schemeClr val="tx1"/>
          </a:solidFill>
          <a:latin typeface="+mn-lt"/>
          <a:ea typeface="+mn-ea"/>
          <a:cs typeface="+mn-cs"/>
        </a:defRPr>
      </a:lvl1pPr>
      <a:lvl2pPr marL="380895" algn="l" defTabSz="761790" rtl="0" eaLnBrk="1" latinLnBrk="0" hangingPunct="1">
        <a:defRPr sz="1500" kern="1200">
          <a:solidFill>
            <a:schemeClr val="tx1"/>
          </a:solidFill>
          <a:latin typeface="+mn-lt"/>
          <a:ea typeface="+mn-ea"/>
          <a:cs typeface="+mn-cs"/>
        </a:defRPr>
      </a:lvl2pPr>
      <a:lvl3pPr marL="761790" algn="l" defTabSz="761790" rtl="0" eaLnBrk="1" latinLnBrk="0" hangingPunct="1">
        <a:defRPr sz="1500" kern="1200">
          <a:solidFill>
            <a:schemeClr val="tx1"/>
          </a:solidFill>
          <a:latin typeface="+mn-lt"/>
          <a:ea typeface="+mn-ea"/>
          <a:cs typeface="+mn-cs"/>
        </a:defRPr>
      </a:lvl3pPr>
      <a:lvl4pPr marL="1142683" algn="l" defTabSz="761790" rtl="0" eaLnBrk="1" latinLnBrk="0" hangingPunct="1">
        <a:defRPr sz="1500" kern="1200">
          <a:solidFill>
            <a:schemeClr val="tx1"/>
          </a:solidFill>
          <a:latin typeface="+mn-lt"/>
          <a:ea typeface="+mn-ea"/>
          <a:cs typeface="+mn-cs"/>
        </a:defRPr>
      </a:lvl4pPr>
      <a:lvl5pPr marL="1523573" algn="l" defTabSz="761790" rtl="0" eaLnBrk="1" latinLnBrk="0" hangingPunct="1">
        <a:defRPr sz="1500" kern="1200">
          <a:solidFill>
            <a:schemeClr val="tx1"/>
          </a:solidFill>
          <a:latin typeface="+mn-lt"/>
          <a:ea typeface="+mn-ea"/>
          <a:cs typeface="+mn-cs"/>
        </a:defRPr>
      </a:lvl5pPr>
      <a:lvl6pPr marL="1904467" algn="l" defTabSz="761790" rtl="0" eaLnBrk="1" latinLnBrk="0" hangingPunct="1">
        <a:defRPr sz="1500" kern="1200">
          <a:solidFill>
            <a:schemeClr val="tx1"/>
          </a:solidFill>
          <a:latin typeface="+mn-lt"/>
          <a:ea typeface="+mn-ea"/>
          <a:cs typeface="+mn-cs"/>
        </a:defRPr>
      </a:lvl6pPr>
      <a:lvl7pPr marL="2285362" algn="l" defTabSz="761790" rtl="0" eaLnBrk="1" latinLnBrk="0" hangingPunct="1">
        <a:defRPr sz="1500" kern="1200">
          <a:solidFill>
            <a:schemeClr val="tx1"/>
          </a:solidFill>
          <a:latin typeface="+mn-lt"/>
          <a:ea typeface="+mn-ea"/>
          <a:cs typeface="+mn-cs"/>
        </a:defRPr>
      </a:lvl7pPr>
      <a:lvl8pPr marL="2666253" algn="l" defTabSz="761790" rtl="0" eaLnBrk="1" latinLnBrk="0" hangingPunct="1">
        <a:defRPr sz="1500" kern="1200">
          <a:solidFill>
            <a:schemeClr val="tx1"/>
          </a:solidFill>
          <a:latin typeface="+mn-lt"/>
          <a:ea typeface="+mn-ea"/>
          <a:cs typeface="+mn-cs"/>
        </a:defRPr>
      </a:lvl8pPr>
      <a:lvl9pPr marL="3047146" algn="l" defTabSz="761790" rtl="0" eaLnBrk="1" latinLnBrk="0" hangingPunct="1">
        <a:defRPr sz="15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p:cNvSpPr/>
          <p:nvPr userDrawn="1"/>
        </p:nvSpPr>
        <p:spPr>
          <a:xfrm>
            <a:off x="5" y="4743450"/>
            <a:ext cx="8804275" cy="34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6179" tIns="38088" rIns="76179" bIns="38088" rtlCol="0" anchor="ctr"/>
          <a:lstStyle/>
          <a:p>
            <a:pPr algn="ctr"/>
            <a:endParaRPr lang="en-US">
              <a:solidFill>
                <a:srgbClr val="FFFFFF"/>
              </a:solidFill>
            </a:endParaRPr>
          </a:p>
        </p:txBody>
      </p:sp>
      <p:sp>
        <p:nvSpPr>
          <p:cNvPr id="19" name="Rectangle 18"/>
          <p:cNvSpPr/>
          <p:nvPr userDrawn="1"/>
        </p:nvSpPr>
        <p:spPr>
          <a:xfrm>
            <a:off x="41910" y="4743450"/>
            <a:ext cx="8740140" cy="34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6179" tIns="38088" rIns="76179" bIns="38088" rtlCol="0" anchor="ctr"/>
          <a:lstStyle/>
          <a:p>
            <a:pPr algn="ctr"/>
            <a:endParaRPr lang="en-US">
              <a:solidFill>
                <a:srgbClr val="FFFFFF"/>
              </a:solidFill>
            </a:endParaRPr>
          </a:p>
        </p:txBody>
      </p:sp>
      <p:sp>
        <p:nvSpPr>
          <p:cNvPr id="1026" name="Rectangle 2"/>
          <p:cNvSpPr>
            <a:spLocks noGrp="1" noChangeArrowheads="1"/>
          </p:cNvSpPr>
          <p:nvPr>
            <p:ph type="title"/>
          </p:nvPr>
        </p:nvSpPr>
        <p:spPr bwMode="auto">
          <a:xfrm>
            <a:off x="231775" y="107164"/>
            <a:ext cx="8458200" cy="610791"/>
          </a:xfrm>
          <a:prstGeom prst="rect">
            <a:avLst/>
          </a:prstGeom>
          <a:noFill/>
          <a:ln w="9525">
            <a:noFill/>
            <a:miter lim="800000"/>
            <a:headEnd/>
            <a:tailEnd/>
          </a:ln>
        </p:spPr>
        <p:txBody>
          <a:bodyPr vert="horz" wrap="square" lIns="76179" tIns="38088" rIns="76179" bIns="3808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333380" y="794150"/>
            <a:ext cx="8467725" cy="3701653"/>
          </a:xfrm>
          <a:prstGeom prst="rect">
            <a:avLst/>
          </a:prstGeom>
          <a:noFill/>
          <a:ln w="9525" algn="ctr">
            <a:noFill/>
            <a:miter lim="800000"/>
            <a:headEnd/>
            <a:tailEnd/>
          </a:ln>
        </p:spPr>
        <p:txBody>
          <a:bodyPr vert="horz" wrap="square" lIns="76179" tIns="38088" rIns="76179" bIns="3808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6642100" y="4537472"/>
            <a:ext cx="2133600" cy="154782"/>
          </a:xfrm>
          <a:prstGeom prst="rect">
            <a:avLst/>
          </a:prstGeom>
          <a:noFill/>
          <a:ln w="9525">
            <a:noFill/>
            <a:miter lim="800000"/>
            <a:headEnd/>
            <a:tailEnd/>
          </a:ln>
          <a:effectLst/>
        </p:spPr>
        <p:txBody>
          <a:bodyPr vert="horz" wrap="square" lIns="76179" tIns="38088" rIns="76179" bIns="38088" numCol="1" anchor="t" anchorCtr="0" compatLnSpc="1">
            <a:prstTxWarp prst="textNoShape">
              <a:avLst/>
            </a:prstTxWarp>
          </a:bodyPr>
          <a:lstStyle>
            <a:lvl1pPr algn="r">
              <a:defRPr sz="700"/>
            </a:lvl1pPr>
          </a:lstStyle>
          <a:p>
            <a:pPr>
              <a:defRPr/>
            </a:pPr>
            <a:fld id="{B6C70261-DCF8-4A97-9502-E8EEF2364CDE}" type="slidenum">
              <a:rPr lang="en-US">
                <a:solidFill>
                  <a:srgbClr val="000000"/>
                </a:solidFill>
                <a:cs typeface="+mn-cs"/>
              </a:rPr>
              <a:pPr>
                <a:defRPr/>
              </a:pPr>
              <a:t>‹#›</a:t>
            </a:fld>
            <a:endParaRPr lang="en-US">
              <a:solidFill>
                <a:srgbClr val="000000"/>
              </a:solidFill>
              <a:cs typeface="+mn-cs"/>
            </a:endParaRPr>
          </a:p>
        </p:txBody>
      </p:sp>
      <p:sp>
        <p:nvSpPr>
          <p:cNvPr id="23" name="Text Box 31"/>
          <p:cNvSpPr txBox="1">
            <a:spLocks noChangeArrowheads="1"/>
          </p:cNvSpPr>
          <p:nvPr userDrawn="1"/>
        </p:nvSpPr>
        <p:spPr bwMode="auto">
          <a:xfrm>
            <a:off x="334015" y="4511183"/>
            <a:ext cx="2111375" cy="184642"/>
          </a:xfrm>
          <a:prstGeom prst="rect">
            <a:avLst/>
          </a:prstGeom>
          <a:noFill/>
          <a:ln w="9525">
            <a:noFill/>
            <a:miter lim="800000"/>
            <a:headEnd/>
            <a:tailEnd/>
          </a:ln>
          <a:effectLst/>
        </p:spPr>
        <p:txBody>
          <a:bodyPr lIns="76179" tIns="38088" rIns="76179" bIns="38088">
            <a:spAutoFit/>
          </a:bodyPr>
          <a:lstStyle/>
          <a:p>
            <a:pPr defTabSz="761790">
              <a:spcBef>
                <a:spcPct val="50000"/>
              </a:spcBef>
              <a:defRPr/>
            </a:pPr>
            <a:r>
              <a:rPr lang="en-US" sz="700" dirty="0">
                <a:solidFill>
                  <a:srgbClr val="000000"/>
                </a:solidFill>
                <a:cs typeface="+mn-cs"/>
              </a:rPr>
              <a:t>TI Confidential – NDA Restrictions</a:t>
            </a:r>
          </a:p>
        </p:txBody>
      </p:sp>
      <p:grpSp>
        <p:nvGrpSpPr>
          <p:cNvPr id="16" name="Group 15"/>
          <p:cNvGrpSpPr/>
          <p:nvPr userDrawn="1"/>
        </p:nvGrpSpPr>
        <p:grpSpPr>
          <a:xfrm>
            <a:off x="0" y="4706938"/>
            <a:ext cx="8826500" cy="388620"/>
            <a:chOff x="0" y="6321425"/>
            <a:chExt cx="10591800" cy="466344"/>
          </a:xfrm>
        </p:grpSpPr>
        <p:sp>
          <p:nvSpPr>
            <p:cNvPr id="18" name="Rectangle 17"/>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22" name="Picture 27" descr="ti_logo_powerpoint_1_line.png"/>
            <p:cNvPicPr>
              <a:picLocks noChangeAspect="1"/>
            </p:cNvPicPr>
            <p:nvPr userDrawn="1"/>
          </p:nvPicPr>
          <p:blipFill>
            <a:blip r:embed="rId16" cstate="print"/>
            <a:srcRect/>
            <a:stretch>
              <a:fillRect/>
            </a:stretch>
          </p:blipFill>
          <p:spPr bwMode="auto">
            <a:xfrm>
              <a:off x="8593138" y="6440488"/>
              <a:ext cx="1874837" cy="231775"/>
            </a:xfrm>
            <a:prstGeom prst="rect">
              <a:avLst/>
            </a:prstGeom>
            <a:noFill/>
            <a:ln w="9525">
              <a:noFill/>
              <a:miter lim="800000"/>
              <a:headEnd/>
              <a:tailEnd/>
            </a:ln>
          </p:spPr>
        </p:pic>
      </p:grpSp>
    </p:spTree>
    <p:extLst>
      <p:ext uri="{BB962C8B-B14F-4D97-AF65-F5344CB8AC3E}">
        <p14:creationId xmlns:p14="http://schemas.microsoft.com/office/powerpoint/2010/main" val="420276704"/>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 id="2147483778" r:id="rId13"/>
    <p:sldLayoutId id="2147483779" r:id="rId14"/>
  </p:sldLayoutIdLst>
  <p:hf hdr="0" ftr="0" dt="0"/>
  <p:txStyles>
    <p:titleStyle>
      <a:lvl1pPr algn="l" rtl="0" eaLnBrk="0" fontAlgn="base" hangingPunct="0">
        <a:lnSpc>
          <a:spcPct val="85000"/>
        </a:lnSpc>
        <a:spcBef>
          <a:spcPct val="0"/>
        </a:spcBef>
        <a:spcAft>
          <a:spcPct val="0"/>
        </a:spcAft>
        <a:defRPr sz="2700" b="1">
          <a:solidFill>
            <a:schemeClr val="tx2"/>
          </a:solidFill>
          <a:latin typeface="+mj-lt"/>
          <a:ea typeface="+mj-ea"/>
          <a:cs typeface="+mj-cs"/>
        </a:defRPr>
      </a:lvl1pPr>
      <a:lvl2pPr algn="l" rtl="0" eaLnBrk="0" fontAlgn="base" hangingPunct="0">
        <a:lnSpc>
          <a:spcPct val="85000"/>
        </a:lnSpc>
        <a:spcBef>
          <a:spcPct val="0"/>
        </a:spcBef>
        <a:spcAft>
          <a:spcPct val="0"/>
        </a:spcAft>
        <a:defRPr sz="2700" b="1">
          <a:solidFill>
            <a:schemeClr val="tx2"/>
          </a:solidFill>
          <a:latin typeface="Arial" charset="0"/>
        </a:defRPr>
      </a:lvl2pPr>
      <a:lvl3pPr algn="l" rtl="0" eaLnBrk="0" fontAlgn="base" hangingPunct="0">
        <a:lnSpc>
          <a:spcPct val="85000"/>
        </a:lnSpc>
        <a:spcBef>
          <a:spcPct val="0"/>
        </a:spcBef>
        <a:spcAft>
          <a:spcPct val="0"/>
        </a:spcAft>
        <a:defRPr sz="2700" b="1">
          <a:solidFill>
            <a:schemeClr val="tx2"/>
          </a:solidFill>
          <a:latin typeface="Arial" charset="0"/>
        </a:defRPr>
      </a:lvl3pPr>
      <a:lvl4pPr algn="l" rtl="0" eaLnBrk="0" fontAlgn="base" hangingPunct="0">
        <a:lnSpc>
          <a:spcPct val="85000"/>
        </a:lnSpc>
        <a:spcBef>
          <a:spcPct val="0"/>
        </a:spcBef>
        <a:spcAft>
          <a:spcPct val="0"/>
        </a:spcAft>
        <a:defRPr sz="2700" b="1">
          <a:solidFill>
            <a:schemeClr val="tx2"/>
          </a:solidFill>
          <a:latin typeface="Arial" charset="0"/>
        </a:defRPr>
      </a:lvl4pPr>
      <a:lvl5pPr algn="l" rtl="0" eaLnBrk="0" fontAlgn="base" hangingPunct="0">
        <a:lnSpc>
          <a:spcPct val="85000"/>
        </a:lnSpc>
        <a:spcBef>
          <a:spcPct val="0"/>
        </a:spcBef>
        <a:spcAft>
          <a:spcPct val="0"/>
        </a:spcAft>
        <a:defRPr sz="2700" b="1">
          <a:solidFill>
            <a:schemeClr val="tx2"/>
          </a:solidFill>
          <a:latin typeface="Arial" charset="0"/>
        </a:defRPr>
      </a:lvl5pPr>
      <a:lvl6pPr marL="380895" algn="l" rtl="0" fontAlgn="base">
        <a:lnSpc>
          <a:spcPct val="85000"/>
        </a:lnSpc>
        <a:spcBef>
          <a:spcPct val="0"/>
        </a:spcBef>
        <a:spcAft>
          <a:spcPct val="0"/>
        </a:spcAft>
        <a:defRPr sz="2700" b="1">
          <a:solidFill>
            <a:srgbClr val="FF0000"/>
          </a:solidFill>
          <a:latin typeface="Arial" charset="0"/>
        </a:defRPr>
      </a:lvl6pPr>
      <a:lvl7pPr marL="761790" algn="l" rtl="0" fontAlgn="base">
        <a:lnSpc>
          <a:spcPct val="85000"/>
        </a:lnSpc>
        <a:spcBef>
          <a:spcPct val="0"/>
        </a:spcBef>
        <a:spcAft>
          <a:spcPct val="0"/>
        </a:spcAft>
        <a:defRPr sz="2700" b="1">
          <a:solidFill>
            <a:srgbClr val="FF0000"/>
          </a:solidFill>
          <a:latin typeface="Arial" charset="0"/>
        </a:defRPr>
      </a:lvl7pPr>
      <a:lvl8pPr marL="1142683" algn="l" rtl="0" fontAlgn="base">
        <a:lnSpc>
          <a:spcPct val="85000"/>
        </a:lnSpc>
        <a:spcBef>
          <a:spcPct val="0"/>
        </a:spcBef>
        <a:spcAft>
          <a:spcPct val="0"/>
        </a:spcAft>
        <a:defRPr sz="2700" b="1">
          <a:solidFill>
            <a:srgbClr val="FF0000"/>
          </a:solidFill>
          <a:latin typeface="Arial" charset="0"/>
        </a:defRPr>
      </a:lvl8pPr>
      <a:lvl9pPr marL="1523573" algn="l" rtl="0" fontAlgn="base">
        <a:lnSpc>
          <a:spcPct val="85000"/>
        </a:lnSpc>
        <a:spcBef>
          <a:spcPct val="0"/>
        </a:spcBef>
        <a:spcAft>
          <a:spcPct val="0"/>
        </a:spcAft>
        <a:defRPr sz="2700" b="1">
          <a:solidFill>
            <a:srgbClr val="FF0000"/>
          </a:solidFill>
          <a:latin typeface="Arial" charset="0"/>
        </a:defRPr>
      </a:lvl9pPr>
    </p:titleStyle>
    <p:bodyStyle>
      <a:lvl1pPr marL="189124" indent="-189124" algn="l" rtl="0" eaLnBrk="0" fontAlgn="base" hangingPunct="0">
        <a:spcBef>
          <a:spcPts val="667"/>
        </a:spcBef>
        <a:spcAft>
          <a:spcPct val="0"/>
        </a:spcAft>
        <a:buChar char="•"/>
        <a:defRPr sz="1800">
          <a:solidFill>
            <a:schemeClr val="tx1"/>
          </a:solidFill>
          <a:latin typeface="+mn-lt"/>
          <a:ea typeface="+mn-ea"/>
          <a:cs typeface="+mn-cs"/>
        </a:defRPr>
      </a:lvl1pPr>
      <a:lvl2pPr marL="478763" indent="-194416" algn="l" rtl="0" eaLnBrk="0" fontAlgn="base" hangingPunct="0">
        <a:spcBef>
          <a:spcPct val="20000"/>
        </a:spcBef>
        <a:spcAft>
          <a:spcPct val="0"/>
        </a:spcAft>
        <a:buChar char="–"/>
        <a:defRPr sz="1600">
          <a:solidFill>
            <a:schemeClr val="tx1"/>
          </a:solidFill>
          <a:latin typeface="+mn-lt"/>
        </a:defRPr>
      </a:lvl2pPr>
      <a:lvl3pPr marL="711530" indent="-137548" algn="l" rtl="0" eaLnBrk="0" fontAlgn="base" hangingPunct="0">
        <a:spcBef>
          <a:spcPct val="15000"/>
        </a:spcBef>
        <a:spcAft>
          <a:spcPct val="0"/>
        </a:spcAft>
        <a:buChar char="•"/>
        <a:defRPr sz="1600">
          <a:solidFill>
            <a:schemeClr val="tx1"/>
          </a:solidFill>
          <a:latin typeface="+mn-lt"/>
        </a:defRPr>
      </a:lvl3pPr>
      <a:lvl4pPr marL="1001168" indent="-194416" algn="l" rtl="0" eaLnBrk="0" fontAlgn="base" hangingPunct="0">
        <a:spcBef>
          <a:spcPct val="5000"/>
        </a:spcBef>
        <a:spcAft>
          <a:spcPct val="0"/>
        </a:spcAft>
        <a:buChar char="–"/>
        <a:defRPr sz="1600">
          <a:solidFill>
            <a:schemeClr val="tx1"/>
          </a:solidFill>
          <a:latin typeface="+mn-lt"/>
        </a:defRPr>
      </a:lvl4pPr>
      <a:lvl5pPr marL="1240546" indent="-144163" algn="l" rtl="0" eaLnBrk="0" fontAlgn="base" hangingPunct="0">
        <a:spcBef>
          <a:spcPct val="0"/>
        </a:spcBef>
        <a:spcAft>
          <a:spcPct val="0"/>
        </a:spcAft>
        <a:buChar char="»"/>
        <a:defRPr sz="1600">
          <a:solidFill>
            <a:schemeClr val="tx1"/>
          </a:solidFill>
          <a:latin typeface="+mn-lt"/>
        </a:defRPr>
      </a:lvl5pPr>
      <a:lvl6pPr marL="1621441" indent="-144163" algn="l" rtl="0" fontAlgn="base">
        <a:spcBef>
          <a:spcPct val="0"/>
        </a:spcBef>
        <a:spcAft>
          <a:spcPct val="0"/>
        </a:spcAft>
        <a:buChar char="»"/>
        <a:defRPr sz="1300">
          <a:solidFill>
            <a:schemeClr val="tx1"/>
          </a:solidFill>
          <a:latin typeface="+mn-lt"/>
        </a:defRPr>
      </a:lvl6pPr>
      <a:lvl7pPr marL="2002336" indent="-144163" algn="l" rtl="0" fontAlgn="base">
        <a:spcBef>
          <a:spcPct val="0"/>
        </a:spcBef>
        <a:spcAft>
          <a:spcPct val="0"/>
        </a:spcAft>
        <a:buChar char="»"/>
        <a:defRPr sz="1300">
          <a:solidFill>
            <a:schemeClr val="tx1"/>
          </a:solidFill>
          <a:latin typeface="+mn-lt"/>
        </a:defRPr>
      </a:lvl7pPr>
      <a:lvl8pPr marL="2383230" indent="-144163" algn="l" rtl="0" fontAlgn="base">
        <a:spcBef>
          <a:spcPct val="0"/>
        </a:spcBef>
        <a:spcAft>
          <a:spcPct val="0"/>
        </a:spcAft>
        <a:buChar char="»"/>
        <a:defRPr sz="1300">
          <a:solidFill>
            <a:schemeClr val="tx1"/>
          </a:solidFill>
          <a:latin typeface="+mn-lt"/>
        </a:defRPr>
      </a:lvl8pPr>
      <a:lvl9pPr marL="2764124" indent="-144163" algn="l" rtl="0" fontAlgn="base">
        <a:spcBef>
          <a:spcPct val="0"/>
        </a:spcBef>
        <a:spcAft>
          <a:spcPct val="0"/>
        </a:spcAft>
        <a:buChar char="»"/>
        <a:defRPr sz="1300">
          <a:solidFill>
            <a:schemeClr val="tx1"/>
          </a:solidFill>
          <a:latin typeface="+mn-lt"/>
        </a:defRPr>
      </a:lvl9pPr>
    </p:bodyStyle>
    <p:otherStyle>
      <a:defPPr>
        <a:defRPr lang="en-US"/>
      </a:defPPr>
      <a:lvl1pPr marL="0" algn="l" defTabSz="761790" rtl="0" eaLnBrk="1" latinLnBrk="0" hangingPunct="1">
        <a:defRPr sz="1500" kern="1200">
          <a:solidFill>
            <a:schemeClr val="tx1"/>
          </a:solidFill>
          <a:latin typeface="+mn-lt"/>
          <a:ea typeface="+mn-ea"/>
          <a:cs typeface="+mn-cs"/>
        </a:defRPr>
      </a:lvl1pPr>
      <a:lvl2pPr marL="380895" algn="l" defTabSz="761790" rtl="0" eaLnBrk="1" latinLnBrk="0" hangingPunct="1">
        <a:defRPr sz="1500" kern="1200">
          <a:solidFill>
            <a:schemeClr val="tx1"/>
          </a:solidFill>
          <a:latin typeface="+mn-lt"/>
          <a:ea typeface="+mn-ea"/>
          <a:cs typeface="+mn-cs"/>
        </a:defRPr>
      </a:lvl2pPr>
      <a:lvl3pPr marL="761790" algn="l" defTabSz="761790" rtl="0" eaLnBrk="1" latinLnBrk="0" hangingPunct="1">
        <a:defRPr sz="1500" kern="1200">
          <a:solidFill>
            <a:schemeClr val="tx1"/>
          </a:solidFill>
          <a:latin typeface="+mn-lt"/>
          <a:ea typeface="+mn-ea"/>
          <a:cs typeface="+mn-cs"/>
        </a:defRPr>
      </a:lvl3pPr>
      <a:lvl4pPr marL="1142683" algn="l" defTabSz="761790" rtl="0" eaLnBrk="1" latinLnBrk="0" hangingPunct="1">
        <a:defRPr sz="1500" kern="1200">
          <a:solidFill>
            <a:schemeClr val="tx1"/>
          </a:solidFill>
          <a:latin typeface="+mn-lt"/>
          <a:ea typeface="+mn-ea"/>
          <a:cs typeface="+mn-cs"/>
        </a:defRPr>
      </a:lvl4pPr>
      <a:lvl5pPr marL="1523573" algn="l" defTabSz="761790" rtl="0" eaLnBrk="1" latinLnBrk="0" hangingPunct="1">
        <a:defRPr sz="1500" kern="1200">
          <a:solidFill>
            <a:schemeClr val="tx1"/>
          </a:solidFill>
          <a:latin typeface="+mn-lt"/>
          <a:ea typeface="+mn-ea"/>
          <a:cs typeface="+mn-cs"/>
        </a:defRPr>
      </a:lvl5pPr>
      <a:lvl6pPr marL="1904467" algn="l" defTabSz="761790" rtl="0" eaLnBrk="1" latinLnBrk="0" hangingPunct="1">
        <a:defRPr sz="1500" kern="1200">
          <a:solidFill>
            <a:schemeClr val="tx1"/>
          </a:solidFill>
          <a:latin typeface="+mn-lt"/>
          <a:ea typeface="+mn-ea"/>
          <a:cs typeface="+mn-cs"/>
        </a:defRPr>
      </a:lvl6pPr>
      <a:lvl7pPr marL="2285362" algn="l" defTabSz="761790" rtl="0" eaLnBrk="1" latinLnBrk="0" hangingPunct="1">
        <a:defRPr sz="1500" kern="1200">
          <a:solidFill>
            <a:schemeClr val="tx1"/>
          </a:solidFill>
          <a:latin typeface="+mn-lt"/>
          <a:ea typeface="+mn-ea"/>
          <a:cs typeface="+mn-cs"/>
        </a:defRPr>
      </a:lvl7pPr>
      <a:lvl8pPr marL="2666253" algn="l" defTabSz="761790" rtl="0" eaLnBrk="1" latinLnBrk="0" hangingPunct="1">
        <a:defRPr sz="1500" kern="1200">
          <a:solidFill>
            <a:schemeClr val="tx1"/>
          </a:solidFill>
          <a:latin typeface="+mn-lt"/>
          <a:ea typeface="+mn-ea"/>
          <a:cs typeface="+mn-cs"/>
        </a:defRPr>
      </a:lvl8pPr>
      <a:lvl9pPr marL="3047146" algn="l" defTabSz="76179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5.xml"/><Relationship Id="rId1" Type="http://schemas.openxmlformats.org/officeDocument/2006/relationships/vmlDrawing" Target="../drawings/vmlDrawing1.vml"/><Relationship Id="rId6" Type="http://schemas.openxmlformats.org/officeDocument/2006/relationships/image" Target="../media/image11.png"/><Relationship Id="rId5" Type="http://schemas.openxmlformats.org/officeDocument/2006/relationships/image" Target="../media/image9.w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hyperlink" Target="https://www.ti.com/document-viewer/lit/html/SSZT293" TargetMode="External"/><Relationship Id="rId2" Type="http://schemas.openxmlformats.org/officeDocument/2006/relationships/hyperlink" Target="https://www.ti.com/seclit/ml/slup406/slup406.pdf" TargetMode="Externa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hyperlink" Target="http://www.ti.com/legal/termsofsale.html" TargetMode="Externa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sz="2400" dirty="0"/>
              <a:t>TPSM5D1806 Input Ripple </a:t>
            </a:r>
            <a:br>
              <a:rPr lang="en-US" sz="2400" dirty="0"/>
            </a:br>
            <a:endParaRPr lang="en-US" sz="2400" dirty="0"/>
          </a:p>
        </p:txBody>
      </p:sp>
      <p:sp>
        <p:nvSpPr>
          <p:cNvPr id="8" name="Subtitle 7"/>
          <p:cNvSpPr>
            <a:spLocks noGrp="1"/>
          </p:cNvSpPr>
          <p:nvPr>
            <p:ph type="subTitle" idx="1"/>
          </p:nvPr>
        </p:nvSpPr>
        <p:spPr/>
        <p:txBody>
          <a:bodyPr/>
          <a:lstStyle/>
          <a:p>
            <a:r>
              <a:rPr lang="en-US" dirty="0"/>
              <a:t>Texas Instruments</a:t>
            </a:r>
          </a:p>
          <a:p>
            <a:r>
              <a:rPr lang="en-US" dirty="0"/>
              <a:t>July 31 2024</a:t>
            </a:r>
          </a:p>
        </p:txBody>
      </p:sp>
      <p:sp>
        <p:nvSpPr>
          <p:cNvPr id="4" name="Slide Number Placeholder 3"/>
          <p:cNvSpPr>
            <a:spLocks noGrp="1"/>
          </p:cNvSpPr>
          <p:nvPr>
            <p:ph type="sldNum" sz="quarter" idx="10"/>
          </p:nvPr>
        </p:nvSpPr>
        <p:spPr/>
        <p:txBody>
          <a:bodyPr/>
          <a:lstStyle/>
          <a:p>
            <a:pPr>
              <a:defRPr/>
            </a:pPr>
            <a:fld id="{1339349B-9F94-488B-AA85-C1742D039415}" type="slidenum">
              <a:rPr lang="en-US" smtClean="0">
                <a:solidFill>
                  <a:srgbClr val="000000"/>
                </a:solidFill>
              </a:rPr>
              <a:pPr>
                <a:defRPr/>
              </a:pPr>
              <a:t>1</a:t>
            </a:fld>
            <a:endParaRPr lang="en-US">
              <a:solidFill>
                <a:srgbClr val="000000"/>
              </a:solidFill>
            </a:endParaRPr>
          </a:p>
        </p:txBody>
      </p:sp>
    </p:spTree>
    <p:extLst>
      <p:ext uri="{BB962C8B-B14F-4D97-AF65-F5344CB8AC3E}">
        <p14:creationId xmlns:p14="http://schemas.microsoft.com/office/powerpoint/2010/main" val="3994457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FB316-D9AF-4FD5-83EE-EB01F1603CE3}"/>
              </a:ext>
            </a:extLst>
          </p:cNvPr>
          <p:cNvSpPr>
            <a:spLocks noGrp="1"/>
          </p:cNvSpPr>
          <p:nvPr>
            <p:ph type="title"/>
          </p:nvPr>
        </p:nvSpPr>
        <p:spPr/>
        <p:txBody>
          <a:bodyPr/>
          <a:lstStyle/>
          <a:p>
            <a:r>
              <a:rPr lang="en-US" dirty="0"/>
              <a:t>Input Capacitor and Input Ripple</a:t>
            </a:r>
          </a:p>
        </p:txBody>
      </p:sp>
      <p:sp>
        <p:nvSpPr>
          <p:cNvPr id="4" name="Slide Number Placeholder 3">
            <a:extLst>
              <a:ext uri="{FF2B5EF4-FFF2-40B4-BE49-F238E27FC236}">
                <a16:creationId xmlns:a16="http://schemas.microsoft.com/office/drawing/2014/main" id="{80437247-31FD-4B84-9BEF-474BA100B034}"/>
              </a:ext>
            </a:extLst>
          </p:cNvPr>
          <p:cNvSpPr>
            <a:spLocks noGrp="1"/>
          </p:cNvSpPr>
          <p:nvPr>
            <p:ph type="sldNum" sz="quarter" idx="10"/>
          </p:nvPr>
        </p:nvSpPr>
        <p:spPr/>
        <p:txBody>
          <a:bodyPr/>
          <a:lstStyle/>
          <a:p>
            <a:pPr>
              <a:defRPr/>
            </a:pPr>
            <a:fld id="{4EB43575-A7E4-4CBA-9EF8-EB02FBB87118}" type="slidenum">
              <a:rPr lang="en-US" smtClean="0"/>
              <a:pPr>
                <a:defRPr/>
              </a:pPr>
              <a:t>2</a:t>
            </a:fld>
            <a:endParaRPr lang="en-US"/>
          </a:p>
        </p:txBody>
      </p:sp>
      <p:graphicFrame>
        <p:nvGraphicFramePr>
          <p:cNvPr id="3" name="Table 2">
            <a:extLst>
              <a:ext uri="{FF2B5EF4-FFF2-40B4-BE49-F238E27FC236}">
                <a16:creationId xmlns:a16="http://schemas.microsoft.com/office/drawing/2014/main" id="{BE7734B5-BEFE-4BAA-9AEF-E722D1C4AFAB}"/>
              </a:ext>
            </a:extLst>
          </p:cNvPr>
          <p:cNvGraphicFramePr>
            <a:graphicFrameLocks noGrp="1"/>
          </p:cNvGraphicFramePr>
          <p:nvPr>
            <p:extLst>
              <p:ext uri="{D42A27DB-BD31-4B8C-83A1-F6EECF244321}">
                <p14:modId xmlns:p14="http://schemas.microsoft.com/office/powerpoint/2010/main" val="3923360945"/>
              </p:ext>
            </p:extLst>
          </p:nvPr>
        </p:nvGraphicFramePr>
        <p:xfrm>
          <a:off x="231774" y="1405290"/>
          <a:ext cx="8732355" cy="2204720"/>
        </p:xfrm>
        <a:graphic>
          <a:graphicData uri="http://schemas.openxmlformats.org/drawingml/2006/table">
            <a:tbl>
              <a:tblPr firstRow="1" bandRow="1">
                <a:tableStyleId>{5C22544A-7EE6-4342-B048-85BDC9FD1C3A}</a:tableStyleId>
              </a:tblPr>
              <a:tblGrid>
                <a:gridCol w="1179830">
                  <a:extLst>
                    <a:ext uri="{9D8B030D-6E8A-4147-A177-3AD203B41FA5}">
                      <a16:colId xmlns:a16="http://schemas.microsoft.com/office/drawing/2014/main" val="2437895675"/>
                    </a:ext>
                  </a:extLst>
                </a:gridCol>
                <a:gridCol w="1877661">
                  <a:extLst>
                    <a:ext uri="{9D8B030D-6E8A-4147-A177-3AD203B41FA5}">
                      <a16:colId xmlns:a16="http://schemas.microsoft.com/office/drawing/2014/main" val="75094090"/>
                    </a:ext>
                  </a:extLst>
                </a:gridCol>
                <a:gridCol w="1179646">
                  <a:extLst>
                    <a:ext uri="{9D8B030D-6E8A-4147-A177-3AD203B41FA5}">
                      <a16:colId xmlns:a16="http://schemas.microsoft.com/office/drawing/2014/main" val="1947823485"/>
                    </a:ext>
                  </a:extLst>
                </a:gridCol>
                <a:gridCol w="1451872">
                  <a:extLst>
                    <a:ext uri="{9D8B030D-6E8A-4147-A177-3AD203B41FA5}">
                      <a16:colId xmlns:a16="http://schemas.microsoft.com/office/drawing/2014/main" val="2974465465"/>
                    </a:ext>
                  </a:extLst>
                </a:gridCol>
                <a:gridCol w="1627016">
                  <a:extLst>
                    <a:ext uri="{9D8B030D-6E8A-4147-A177-3AD203B41FA5}">
                      <a16:colId xmlns:a16="http://schemas.microsoft.com/office/drawing/2014/main" val="2520393053"/>
                    </a:ext>
                  </a:extLst>
                </a:gridCol>
                <a:gridCol w="1416330">
                  <a:extLst>
                    <a:ext uri="{9D8B030D-6E8A-4147-A177-3AD203B41FA5}">
                      <a16:colId xmlns:a16="http://schemas.microsoft.com/office/drawing/2014/main" val="1469105375"/>
                    </a:ext>
                  </a:extLst>
                </a:gridCol>
              </a:tblGrid>
              <a:tr h="370840">
                <a:tc>
                  <a:txBody>
                    <a:bodyPr/>
                    <a:lstStyle/>
                    <a:p>
                      <a:endParaRPr lang="en-US" dirty="0"/>
                    </a:p>
                  </a:txBody>
                  <a:tcPr/>
                </a:tc>
                <a:tc>
                  <a:txBody>
                    <a:bodyPr/>
                    <a:lstStyle/>
                    <a:p>
                      <a:r>
                        <a:rPr lang="en-US" dirty="0"/>
                        <a:t>Input Capacitors</a:t>
                      </a:r>
                    </a:p>
                  </a:txBody>
                  <a:tcPr/>
                </a:tc>
                <a:tc>
                  <a:txBody>
                    <a:bodyPr/>
                    <a:lstStyle/>
                    <a:p>
                      <a:r>
                        <a:rPr lang="en-US" dirty="0"/>
                        <a:t>Input Ripple</a:t>
                      </a:r>
                    </a:p>
                  </a:txBody>
                  <a:tcPr/>
                </a:tc>
                <a:tc>
                  <a:txBody>
                    <a:bodyPr/>
                    <a:lstStyle/>
                    <a:p>
                      <a:r>
                        <a:rPr lang="en-US" dirty="0"/>
                        <a:t>Input Voltage</a:t>
                      </a:r>
                    </a:p>
                  </a:txBody>
                  <a:tcPr/>
                </a:tc>
                <a:tc>
                  <a:txBody>
                    <a:bodyPr/>
                    <a:lstStyle/>
                    <a:p>
                      <a:r>
                        <a:rPr lang="en-US" dirty="0"/>
                        <a:t>Output Voltage</a:t>
                      </a:r>
                    </a:p>
                  </a:txBody>
                  <a:tcPr/>
                </a:tc>
                <a:tc>
                  <a:txBody>
                    <a:bodyPr/>
                    <a:lstStyle/>
                    <a:p>
                      <a:r>
                        <a:rPr lang="en-US" dirty="0"/>
                        <a:t>Output Current </a:t>
                      </a:r>
                    </a:p>
                  </a:txBody>
                  <a:tcPr/>
                </a:tc>
                <a:extLst>
                  <a:ext uri="{0D108BD9-81ED-4DB2-BD59-A6C34878D82A}">
                    <a16:rowId xmlns:a16="http://schemas.microsoft.com/office/drawing/2014/main" val="72287036"/>
                  </a:ext>
                </a:extLst>
              </a:tr>
              <a:tr h="370840">
                <a:tc>
                  <a:txBody>
                    <a:bodyPr/>
                    <a:lstStyle/>
                    <a:p>
                      <a:r>
                        <a:rPr lang="en-US" sz="1200" kern="1200" dirty="0">
                          <a:solidFill>
                            <a:schemeClr val="dk1"/>
                          </a:solidFill>
                          <a:latin typeface="+mn-lt"/>
                          <a:ea typeface="+mn-ea"/>
                          <a:cs typeface="+mn-cs"/>
                        </a:rPr>
                        <a:t>TPSM5D1806</a:t>
                      </a:r>
                    </a:p>
                  </a:txBody>
                  <a:tcPr/>
                </a:tc>
                <a:tc>
                  <a:txBody>
                    <a:bodyPr/>
                    <a:lstStyle/>
                    <a:p>
                      <a:r>
                        <a:rPr lang="en-US" sz="1200" kern="1200" dirty="0">
                          <a:solidFill>
                            <a:schemeClr val="dk1"/>
                          </a:solidFill>
                          <a:latin typeface="+mn-lt"/>
                          <a:ea typeface="+mn-ea"/>
                          <a:cs typeface="+mn-cs"/>
                        </a:rPr>
                        <a:t>2x47uF</a:t>
                      </a:r>
                    </a:p>
                  </a:txBody>
                  <a:tcPr/>
                </a:tc>
                <a:tc>
                  <a:txBody>
                    <a:bodyPr/>
                    <a:lstStyle/>
                    <a:p>
                      <a:r>
                        <a:rPr lang="en-US" sz="1200" kern="1200" dirty="0">
                          <a:solidFill>
                            <a:schemeClr val="dk1"/>
                          </a:solidFill>
                          <a:latin typeface="+mn-lt"/>
                          <a:ea typeface="+mn-ea"/>
                          <a:cs typeface="+mn-cs"/>
                        </a:rPr>
                        <a:t>0.904V</a:t>
                      </a:r>
                    </a:p>
                  </a:txBody>
                  <a:tcPr/>
                </a:tc>
                <a:tc>
                  <a:txBody>
                    <a:bodyPr/>
                    <a:lstStyle/>
                    <a:p>
                      <a:r>
                        <a:rPr lang="en-US" sz="1200" kern="1200" dirty="0">
                          <a:solidFill>
                            <a:schemeClr val="dk1"/>
                          </a:solidFill>
                          <a:latin typeface="+mn-lt"/>
                          <a:ea typeface="+mn-ea"/>
                          <a:cs typeface="+mn-cs"/>
                        </a:rPr>
                        <a:t>5V</a:t>
                      </a:r>
                    </a:p>
                  </a:txBody>
                  <a:tcPr/>
                </a:tc>
                <a:tc>
                  <a:txBody>
                    <a:bodyPr/>
                    <a:lstStyle/>
                    <a:p>
                      <a:r>
                        <a:rPr lang="en-US" sz="1200" kern="1200" dirty="0">
                          <a:solidFill>
                            <a:schemeClr val="dk1"/>
                          </a:solidFill>
                          <a:latin typeface="+mn-lt"/>
                          <a:ea typeface="+mn-ea"/>
                          <a:cs typeface="+mn-cs"/>
                        </a:rPr>
                        <a:t>0.95V</a:t>
                      </a:r>
                    </a:p>
                  </a:txBody>
                  <a:tcPr/>
                </a:tc>
                <a:tc>
                  <a:txBody>
                    <a:bodyPr/>
                    <a:lstStyle/>
                    <a:p>
                      <a:r>
                        <a:rPr lang="en-US" sz="1200" kern="1200" dirty="0">
                          <a:solidFill>
                            <a:schemeClr val="dk1"/>
                          </a:solidFill>
                          <a:latin typeface="+mn-lt"/>
                          <a:ea typeface="+mn-ea"/>
                          <a:cs typeface="+mn-cs"/>
                        </a:rPr>
                        <a:t>9.5A</a:t>
                      </a:r>
                    </a:p>
                  </a:txBody>
                  <a:tcPr/>
                </a:tc>
                <a:extLst>
                  <a:ext uri="{0D108BD9-81ED-4DB2-BD59-A6C34878D82A}">
                    <a16:rowId xmlns:a16="http://schemas.microsoft.com/office/drawing/2014/main" val="1841155135"/>
                  </a:ext>
                </a:extLst>
              </a:tr>
              <a:tr h="370840">
                <a:tc>
                  <a:txBody>
                    <a:bodyPr/>
                    <a:lstStyle/>
                    <a:p>
                      <a:r>
                        <a:rPr lang="en-US" sz="1200" kern="1200" dirty="0">
                          <a:solidFill>
                            <a:schemeClr val="dk1"/>
                          </a:solidFill>
                          <a:latin typeface="+mn-lt"/>
                          <a:ea typeface="+mn-ea"/>
                          <a:cs typeface="+mn-cs"/>
                        </a:rPr>
                        <a:t>TPSM63603</a:t>
                      </a:r>
                    </a:p>
                  </a:txBody>
                  <a:tcPr/>
                </a:tc>
                <a:tc>
                  <a:txBody>
                    <a:bodyPr/>
                    <a:lstStyle/>
                    <a:p>
                      <a:r>
                        <a:rPr lang="en-US" sz="1200" kern="1200" dirty="0">
                          <a:solidFill>
                            <a:schemeClr val="dk1"/>
                          </a:solidFill>
                          <a:latin typeface="+mn-lt"/>
                          <a:ea typeface="+mn-ea"/>
                          <a:cs typeface="+mn-cs"/>
                        </a:rPr>
                        <a:t>2x4.7uF</a:t>
                      </a:r>
                    </a:p>
                  </a:txBody>
                  <a:tcPr/>
                </a:tc>
                <a:tc>
                  <a:txBody>
                    <a:bodyPr/>
                    <a:lstStyle/>
                    <a:p>
                      <a:r>
                        <a:rPr lang="en-US" sz="1200" kern="1200" dirty="0">
                          <a:solidFill>
                            <a:schemeClr val="dk1"/>
                          </a:solidFill>
                          <a:latin typeface="+mn-lt"/>
                          <a:ea typeface="+mn-ea"/>
                          <a:cs typeface="+mn-cs"/>
                        </a:rPr>
                        <a:t>2.02V</a:t>
                      </a:r>
                    </a:p>
                  </a:txBody>
                  <a:tcPr/>
                </a:tc>
                <a:tc>
                  <a:txBody>
                    <a:bodyPr/>
                    <a:lstStyle/>
                    <a:p>
                      <a:r>
                        <a:rPr lang="en-US" sz="1200" kern="1200" dirty="0">
                          <a:solidFill>
                            <a:schemeClr val="dk1"/>
                          </a:solidFill>
                          <a:latin typeface="+mn-lt"/>
                          <a:ea typeface="+mn-ea"/>
                          <a:cs typeface="+mn-cs"/>
                        </a:rPr>
                        <a:t>24V</a:t>
                      </a:r>
                    </a:p>
                  </a:txBody>
                  <a:tcPr/>
                </a:tc>
                <a:tc>
                  <a:txBody>
                    <a:bodyPr/>
                    <a:lstStyle/>
                    <a:p>
                      <a:r>
                        <a:rPr lang="en-US" sz="1200" kern="1200" dirty="0">
                          <a:solidFill>
                            <a:schemeClr val="dk1"/>
                          </a:solidFill>
                          <a:latin typeface="+mn-lt"/>
                          <a:ea typeface="+mn-ea"/>
                          <a:cs typeface="+mn-cs"/>
                        </a:rPr>
                        <a:t>14V</a:t>
                      </a:r>
                    </a:p>
                  </a:txBody>
                  <a:tcPr/>
                </a:tc>
                <a:tc>
                  <a:txBody>
                    <a:bodyPr/>
                    <a:lstStyle/>
                    <a:p>
                      <a:r>
                        <a:rPr lang="en-US" sz="1200" kern="1200" dirty="0">
                          <a:solidFill>
                            <a:schemeClr val="dk1"/>
                          </a:solidFill>
                          <a:latin typeface="+mn-lt"/>
                          <a:ea typeface="+mn-ea"/>
                          <a:cs typeface="+mn-cs"/>
                        </a:rPr>
                        <a:t>3A</a:t>
                      </a:r>
                    </a:p>
                  </a:txBody>
                  <a:tcPr/>
                </a:tc>
                <a:extLst>
                  <a:ext uri="{0D108BD9-81ED-4DB2-BD59-A6C34878D82A}">
                    <a16:rowId xmlns:a16="http://schemas.microsoft.com/office/drawing/2014/main" val="578445055"/>
                  </a:ext>
                </a:extLst>
              </a:tr>
              <a:tr h="370840">
                <a:tc>
                  <a:txBody>
                    <a:bodyPr/>
                    <a:lstStyle/>
                    <a:p>
                      <a:r>
                        <a:rPr lang="en-US" sz="1200" kern="1200" dirty="0">
                          <a:solidFill>
                            <a:schemeClr val="dk1"/>
                          </a:solidFill>
                          <a:latin typeface="+mn-lt"/>
                          <a:ea typeface="+mn-ea"/>
                          <a:cs typeface="+mn-cs"/>
                        </a:rPr>
                        <a:t>TPSM63610</a:t>
                      </a:r>
                    </a:p>
                  </a:txBody>
                  <a:tcPr/>
                </a:tc>
                <a:tc>
                  <a:txBody>
                    <a:bodyPr/>
                    <a:lstStyle/>
                    <a:p>
                      <a:pPr marL="0" marR="0" lvl="0" indent="0" algn="l" defTabSz="761790" rtl="0" eaLnBrk="1" fontAlgn="auto" latinLnBrk="0" hangingPunct="1">
                        <a:lnSpc>
                          <a:spcPct val="100000"/>
                        </a:lnSpc>
                        <a:spcBef>
                          <a:spcPts val="0"/>
                        </a:spcBef>
                        <a:spcAft>
                          <a:spcPts val="0"/>
                        </a:spcAft>
                        <a:buClrTx/>
                        <a:buSzTx/>
                        <a:buFontTx/>
                        <a:buNone/>
                        <a:tabLst/>
                        <a:defRPr/>
                      </a:pPr>
                      <a:r>
                        <a:rPr lang="en-US" sz="1200" kern="1200" dirty="0">
                          <a:solidFill>
                            <a:schemeClr val="dk1"/>
                          </a:solidFill>
                          <a:latin typeface="+mn-lt"/>
                          <a:ea typeface="+mn-ea"/>
                          <a:cs typeface="+mn-cs"/>
                        </a:rPr>
                        <a:t>2x2.2 100uF 4x10uF</a:t>
                      </a:r>
                    </a:p>
                    <a:p>
                      <a:endParaRPr lang="en-US" sz="1200" kern="1200" dirty="0">
                        <a:solidFill>
                          <a:schemeClr val="dk1"/>
                        </a:solidFill>
                        <a:latin typeface="+mn-lt"/>
                        <a:ea typeface="+mn-ea"/>
                        <a:cs typeface="+mn-cs"/>
                      </a:endParaRPr>
                    </a:p>
                  </a:txBody>
                  <a:tcPr/>
                </a:tc>
                <a:tc>
                  <a:txBody>
                    <a:bodyPr/>
                    <a:lstStyle/>
                    <a:p>
                      <a:r>
                        <a:rPr lang="en-US" sz="1200" kern="1200" dirty="0">
                          <a:solidFill>
                            <a:schemeClr val="dk1"/>
                          </a:solidFill>
                          <a:latin typeface="+mn-lt"/>
                          <a:ea typeface="+mn-ea"/>
                          <a:cs typeface="+mn-cs"/>
                        </a:rPr>
                        <a:t>0.272V</a:t>
                      </a:r>
                    </a:p>
                  </a:txBody>
                  <a:tcPr/>
                </a:tc>
                <a:tc>
                  <a:txBody>
                    <a:bodyPr/>
                    <a:lstStyle/>
                    <a:p>
                      <a:r>
                        <a:rPr lang="en-US" sz="1200" kern="1200" dirty="0">
                          <a:solidFill>
                            <a:schemeClr val="dk1"/>
                          </a:solidFill>
                          <a:latin typeface="+mn-lt"/>
                          <a:ea typeface="+mn-ea"/>
                          <a:cs typeface="+mn-cs"/>
                        </a:rPr>
                        <a:t>24V</a:t>
                      </a:r>
                    </a:p>
                  </a:txBody>
                  <a:tcPr/>
                </a:tc>
                <a:tc>
                  <a:txBody>
                    <a:bodyPr/>
                    <a:lstStyle/>
                    <a:p>
                      <a:r>
                        <a:rPr lang="en-US" sz="1200" kern="1200" dirty="0">
                          <a:solidFill>
                            <a:schemeClr val="dk1"/>
                          </a:solidFill>
                          <a:latin typeface="+mn-lt"/>
                          <a:ea typeface="+mn-ea"/>
                          <a:cs typeface="+mn-cs"/>
                        </a:rPr>
                        <a:t>5V</a:t>
                      </a:r>
                    </a:p>
                  </a:txBody>
                  <a:tcPr/>
                </a:tc>
                <a:tc>
                  <a:txBody>
                    <a:bodyPr/>
                    <a:lstStyle/>
                    <a:p>
                      <a:r>
                        <a:rPr lang="en-US" sz="1200" kern="1200" dirty="0">
                          <a:solidFill>
                            <a:schemeClr val="dk1"/>
                          </a:solidFill>
                          <a:latin typeface="+mn-lt"/>
                          <a:ea typeface="+mn-ea"/>
                          <a:cs typeface="+mn-cs"/>
                        </a:rPr>
                        <a:t>8A</a:t>
                      </a:r>
                    </a:p>
                  </a:txBody>
                  <a:tcPr/>
                </a:tc>
                <a:extLst>
                  <a:ext uri="{0D108BD9-81ED-4DB2-BD59-A6C34878D82A}">
                    <a16:rowId xmlns:a16="http://schemas.microsoft.com/office/drawing/2014/main" val="3783526127"/>
                  </a:ext>
                </a:extLst>
              </a:tr>
              <a:tr h="370840">
                <a:tc>
                  <a:txBody>
                    <a:bodyPr/>
                    <a:lstStyle/>
                    <a:p>
                      <a:pPr marL="0" marR="0" lvl="0" indent="0" algn="l" defTabSz="761790" rtl="0" eaLnBrk="1" fontAlgn="auto" latinLnBrk="0" hangingPunct="1">
                        <a:lnSpc>
                          <a:spcPct val="100000"/>
                        </a:lnSpc>
                        <a:spcBef>
                          <a:spcPts val="0"/>
                        </a:spcBef>
                        <a:spcAft>
                          <a:spcPts val="0"/>
                        </a:spcAft>
                        <a:buClrTx/>
                        <a:buSzTx/>
                        <a:buFontTx/>
                        <a:buNone/>
                        <a:tabLst/>
                        <a:defRPr/>
                      </a:pPr>
                      <a:r>
                        <a:rPr lang="en-US" sz="1200" kern="1200" dirty="0">
                          <a:solidFill>
                            <a:schemeClr val="dk1"/>
                          </a:solidFill>
                          <a:latin typeface="+mn-lt"/>
                          <a:ea typeface="+mn-ea"/>
                          <a:cs typeface="+mn-cs"/>
                        </a:rPr>
                        <a:t>TPSM64406</a:t>
                      </a:r>
                    </a:p>
                    <a:p>
                      <a:endParaRPr lang="en-US" sz="1200" kern="1200" dirty="0">
                        <a:solidFill>
                          <a:schemeClr val="dk1"/>
                        </a:solidFill>
                        <a:latin typeface="+mn-lt"/>
                        <a:ea typeface="+mn-ea"/>
                        <a:cs typeface="+mn-cs"/>
                      </a:endParaRPr>
                    </a:p>
                  </a:txBody>
                  <a:tcPr/>
                </a:tc>
                <a:tc>
                  <a:txBody>
                    <a:bodyPr/>
                    <a:lstStyle/>
                    <a:p>
                      <a:pPr marL="0" marR="0" lvl="0" indent="0" algn="l" defTabSz="761790" rtl="0" eaLnBrk="1" fontAlgn="auto" latinLnBrk="0" hangingPunct="1">
                        <a:lnSpc>
                          <a:spcPct val="100000"/>
                        </a:lnSpc>
                        <a:spcBef>
                          <a:spcPts val="0"/>
                        </a:spcBef>
                        <a:spcAft>
                          <a:spcPts val="0"/>
                        </a:spcAft>
                        <a:buClrTx/>
                        <a:buSzTx/>
                        <a:buFontTx/>
                        <a:buNone/>
                        <a:tabLst/>
                        <a:defRPr/>
                      </a:pPr>
                      <a:r>
                        <a:rPr lang="en-US" sz="1200" kern="1200" dirty="0">
                          <a:solidFill>
                            <a:schemeClr val="dk1"/>
                          </a:solidFill>
                          <a:latin typeface="+mn-lt"/>
                          <a:ea typeface="+mn-ea"/>
                          <a:cs typeface="+mn-cs"/>
                        </a:rPr>
                        <a:t>2x2.2 100uF 4x10uF</a:t>
                      </a:r>
                    </a:p>
                    <a:p>
                      <a:endParaRPr lang="en-US" sz="1200" kern="1200" dirty="0">
                        <a:solidFill>
                          <a:schemeClr val="dk1"/>
                        </a:solidFill>
                        <a:latin typeface="+mn-lt"/>
                        <a:ea typeface="+mn-ea"/>
                        <a:cs typeface="+mn-cs"/>
                      </a:endParaRPr>
                    </a:p>
                  </a:txBody>
                  <a:tcPr/>
                </a:tc>
                <a:tc>
                  <a:txBody>
                    <a:bodyPr/>
                    <a:lstStyle/>
                    <a:p>
                      <a:r>
                        <a:rPr lang="en-US" sz="1200" kern="1200" dirty="0">
                          <a:solidFill>
                            <a:schemeClr val="dk1"/>
                          </a:solidFill>
                          <a:latin typeface="+mn-lt"/>
                          <a:ea typeface="+mn-ea"/>
                          <a:cs typeface="+mn-cs"/>
                        </a:rPr>
                        <a:t>0.23V</a:t>
                      </a:r>
                    </a:p>
                  </a:txBody>
                  <a:tcPr/>
                </a:tc>
                <a:tc>
                  <a:txBody>
                    <a:bodyPr/>
                    <a:lstStyle/>
                    <a:p>
                      <a:r>
                        <a:rPr lang="en-US" sz="1200" kern="1200" dirty="0">
                          <a:solidFill>
                            <a:schemeClr val="dk1"/>
                          </a:solidFill>
                          <a:latin typeface="+mn-lt"/>
                          <a:ea typeface="+mn-ea"/>
                          <a:cs typeface="+mn-cs"/>
                        </a:rPr>
                        <a:t>14V</a:t>
                      </a:r>
                    </a:p>
                  </a:txBody>
                  <a:tcPr/>
                </a:tc>
                <a:tc>
                  <a:txBody>
                    <a:bodyPr/>
                    <a:lstStyle/>
                    <a:p>
                      <a:r>
                        <a:rPr lang="en-US" sz="1200" kern="1200" dirty="0">
                          <a:solidFill>
                            <a:schemeClr val="dk1"/>
                          </a:solidFill>
                          <a:latin typeface="+mn-lt"/>
                          <a:ea typeface="+mn-ea"/>
                          <a:cs typeface="+mn-cs"/>
                        </a:rPr>
                        <a:t>2.5V</a:t>
                      </a:r>
                    </a:p>
                  </a:txBody>
                  <a:tcPr/>
                </a:tc>
                <a:tc>
                  <a:txBody>
                    <a:bodyPr/>
                    <a:lstStyle/>
                    <a:p>
                      <a:r>
                        <a:rPr lang="en-US" sz="1200" kern="1200" dirty="0">
                          <a:solidFill>
                            <a:schemeClr val="dk1"/>
                          </a:solidFill>
                          <a:latin typeface="+mn-lt"/>
                          <a:ea typeface="+mn-ea"/>
                          <a:cs typeface="+mn-cs"/>
                        </a:rPr>
                        <a:t>6A</a:t>
                      </a:r>
                    </a:p>
                  </a:txBody>
                  <a:tcPr/>
                </a:tc>
                <a:extLst>
                  <a:ext uri="{0D108BD9-81ED-4DB2-BD59-A6C34878D82A}">
                    <a16:rowId xmlns:a16="http://schemas.microsoft.com/office/drawing/2014/main" val="651642023"/>
                  </a:ext>
                </a:extLst>
              </a:tr>
            </a:tbl>
          </a:graphicData>
        </a:graphic>
      </p:graphicFrame>
    </p:spTree>
    <p:extLst>
      <p:ext uri="{BB962C8B-B14F-4D97-AF65-F5344CB8AC3E}">
        <p14:creationId xmlns:p14="http://schemas.microsoft.com/office/powerpoint/2010/main" val="3917996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FB316-D9AF-4FD5-83EE-EB01F1603CE3}"/>
              </a:ext>
            </a:extLst>
          </p:cNvPr>
          <p:cNvSpPr>
            <a:spLocks noGrp="1"/>
          </p:cNvSpPr>
          <p:nvPr>
            <p:ph type="title"/>
          </p:nvPr>
        </p:nvSpPr>
        <p:spPr/>
        <p:txBody>
          <a:bodyPr/>
          <a:lstStyle/>
          <a:p>
            <a:r>
              <a:rPr lang="en-US" dirty="0"/>
              <a:t>Input Capacitor ESL affects Input Ripple</a:t>
            </a:r>
          </a:p>
        </p:txBody>
      </p:sp>
      <p:sp>
        <p:nvSpPr>
          <p:cNvPr id="4" name="Slide Number Placeholder 3">
            <a:extLst>
              <a:ext uri="{FF2B5EF4-FFF2-40B4-BE49-F238E27FC236}">
                <a16:creationId xmlns:a16="http://schemas.microsoft.com/office/drawing/2014/main" id="{80437247-31FD-4B84-9BEF-474BA100B034}"/>
              </a:ext>
            </a:extLst>
          </p:cNvPr>
          <p:cNvSpPr>
            <a:spLocks noGrp="1"/>
          </p:cNvSpPr>
          <p:nvPr>
            <p:ph type="sldNum" sz="quarter" idx="10"/>
          </p:nvPr>
        </p:nvSpPr>
        <p:spPr/>
        <p:txBody>
          <a:bodyPr/>
          <a:lstStyle/>
          <a:p>
            <a:pPr>
              <a:defRPr/>
            </a:pPr>
            <a:fld id="{4EB43575-A7E4-4CBA-9EF8-EB02FBB87118}" type="slidenum">
              <a:rPr lang="en-US" smtClean="0"/>
              <a:pPr>
                <a:defRPr/>
              </a:pPr>
              <a:t>3</a:t>
            </a:fld>
            <a:endParaRPr lang="en-US"/>
          </a:p>
        </p:txBody>
      </p:sp>
      <p:sp>
        <p:nvSpPr>
          <p:cNvPr id="7" name="TextBox 6">
            <a:extLst>
              <a:ext uri="{FF2B5EF4-FFF2-40B4-BE49-F238E27FC236}">
                <a16:creationId xmlns:a16="http://schemas.microsoft.com/office/drawing/2014/main" id="{0B2350FC-3CC4-4771-B842-1054ABF1CAD6}"/>
              </a:ext>
            </a:extLst>
          </p:cNvPr>
          <p:cNvSpPr txBox="1"/>
          <p:nvPr/>
        </p:nvSpPr>
        <p:spPr>
          <a:xfrm>
            <a:off x="6210300" y="1158705"/>
            <a:ext cx="2749550" cy="307777"/>
          </a:xfrm>
          <a:prstGeom prst="rect">
            <a:avLst/>
          </a:prstGeom>
          <a:noFill/>
        </p:spPr>
        <p:txBody>
          <a:bodyPr wrap="square" rtlCol="0">
            <a:spAutoFit/>
          </a:bodyPr>
          <a:lstStyle/>
          <a:p>
            <a:r>
              <a:rPr lang="en-US" sz="1400" dirty="0"/>
              <a:t>?</a:t>
            </a:r>
          </a:p>
        </p:txBody>
      </p:sp>
      <p:pic>
        <p:nvPicPr>
          <p:cNvPr id="6" name="Picture 5">
            <a:extLst>
              <a:ext uri="{FF2B5EF4-FFF2-40B4-BE49-F238E27FC236}">
                <a16:creationId xmlns:a16="http://schemas.microsoft.com/office/drawing/2014/main" id="{B38BDAA0-1069-4837-8E5D-D172F5677890}"/>
              </a:ext>
            </a:extLst>
          </p:cNvPr>
          <p:cNvPicPr>
            <a:picLocks noChangeAspect="1"/>
          </p:cNvPicPr>
          <p:nvPr/>
        </p:nvPicPr>
        <p:blipFill>
          <a:blip r:embed="rId2"/>
          <a:stretch>
            <a:fillRect/>
          </a:stretch>
        </p:blipFill>
        <p:spPr>
          <a:xfrm>
            <a:off x="184149" y="717550"/>
            <a:ext cx="6730418" cy="2732150"/>
          </a:xfrm>
          <a:prstGeom prst="rect">
            <a:avLst/>
          </a:prstGeom>
        </p:spPr>
      </p:pic>
      <p:cxnSp>
        <p:nvCxnSpPr>
          <p:cNvPr id="9" name="Straight Arrow Connector 8">
            <a:extLst>
              <a:ext uri="{FF2B5EF4-FFF2-40B4-BE49-F238E27FC236}">
                <a16:creationId xmlns:a16="http://schemas.microsoft.com/office/drawing/2014/main" id="{7A7EB8BF-27F9-4E3F-94DE-BDFAF83FC018}"/>
              </a:ext>
            </a:extLst>
          </p:cNvPr>
          <p:cNvCxnSpPr>
            <a:cxnSpLocks/>
          </p:cNvCxnSpPr>
          <p:nvPr/>
        </p:nvCxnSpPr>
        <p:spPr>
          <a:xfrm flipH="1">
            <a:off x="3680496" y="847684"/>
            <a:ext cx="929066" cy="10051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E37178B9-896F-476E-8E09-6C538E3F81C9}"/>
              </a:ext>
            </a:extLst>
          </p:cNvPr>
          <p:cNvSpPr txBox="1"/>
          <p:nvPr/>
        </p:nvSpPr>
        <p:spPr>
          <a:xfrm>
            <a:off x="4657188" y="597951"/>
            <a:ext cx="620683" cy="369332"/>
          </a:xfrm>
          <a:prstGeom prst="rect">
            <a:avLst/>
          </a:prstGeom>
          <a:noFill/>
        </p:spPr>
        <p:txBody>
          <a:bodyPr wrap="none" rtlCol="0">
            <a:spAutoFit/>
          </a:bodyPr>
          <a:lstStyle/>
          <a:p>
            <a:r>
              <a:rPr lang="en-US" dirty="0"/>
              <a:t>ESL</a:t>
            </a:r>
          </a:p>
        </p:txBody>
      </p:sp>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E7E7BD93-9365-45BC-9546-68A9A5CC9CF6}"/>
                  </a:ext>
                </a:extLst>
              </p:cNvPr>
              <p:cNvSpPr txBox="1"/>
              <p:nvPr/>
            </p:nvSpPr>
            <p:spPr>
              <a:xfrm>
                <a:off x="7230413" y="1076852"/>
                <a:ext cx="1413592" cy="52597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𝑣</m:t>
                          </m:r>
                        </m:e>
                        <m:sub>
                          <m:r>
                            <a:rPr lang="en-US" i="1">
                              <a:latin typeface="Cambria Math" panose="02040503050406030204" pitchFamily="18" charset="0"/>
                            </a:rPr>
                            <m:t>𝐿</m:t>
                          </m:r>
                        </m:sub>
                      </m:sSub>
                      <m:r>
                        <a:rPr lang="en-US" i="0">
                          <a:latin typeface="Cambria Math" panose="02040503050406030204" pitchFamily="18" charset="0"/>
                        </a:rPr>
                        <m:t>=</m:t>
                      </m:r>
                      <m:r>
                        <m:rPr>
                          <m:sty m:val="p"/>
                        </m:rPr>
                        <a:rPr lang="en-US" b="0" i="0" smtClean="0">
                          <a:latin typeface="Cambria Math" panose="02040503050406030204" pitchFamily="18" charset="0"/>
                        </a:rPr>
                        <m:t>ES</m:t>
                      </m:r>
                      <m:r>
                        <a:rPr lang="en-US" i="1">
                          <a:latin typeface="Cambria Math" panose="02040503050406030204" pitchFamily="18" charset="0"/>
                        </a:rPr>
                        <m:t>𝐿</m:t>
                      </m:r>
                      <m:r>
                        <a:rPr lang="en-US" b="0" i="1" smtClean="0">
                          <a:latin typeface="Cambria Math" panose="02040503050406030204" pitchFamily="18" charset="0"/>
                        </a:rPr>
                        <m:t>∗</m:t>
                      </m:r>
                      <m:f>
                        <m:fPr>
                          <m:ctrlPr>
                            <a:rPr lang="en-US" i="1">
                              <a:latin typeface="Cambria Math" panose="02040503050406030204" pitchFamily="18" charset="0"/>
                            </a:rPr>
                          </m:ctrlPr>
                        </m:fPr>
                        <m:num>
                          <m:r>
                            <a:rPr lang="en-US" i="0">
                              <a:latin typeface="Cambria Math" panose="02040503050406030204" pitchFamily="18" charset="0"/>
                            </a:rPr>
                            <m:t>ⅆⅈ</m:t>
                          </m:r>
                        </m:num>
                        <m:den>
                          <m:r>
                            <a:rPr lang="en-US" i="1">
                              <a:latin typeface="Cambria Math" panose="02040503050406030204" pitchFamily="18" charset="0"/>
                            </a:rPr>
                            <m:t>𝑑</m:t>
                          </m:r>
                          <m:r>
                            <a:rPr lang="en-US" b="0" i="1" smtClean="0">
                              <a:latin typeface="Cambria Math" panose="02040503050406030204" pitchFamily="18" charset="0"/>
                            </a:rPr>
                            <m:t>𝑡</m:t>
                          </m:r>
                        </m:den>
                      </m:f>
                    </m:oMath>
                  </m:oMathPara>
                </a14:m>
                <a:endParaRPr lang="en-US" dirty="0"/>
              </a:p>
            </p:txBody>
          </p:sp>
        </mc:Choice>
        <mc:Fallback xmlns="">
          <p:sp>
            <p:nvSpPr>
              <p:cNvPr id="12" name="TextBox 11">
                <a:extLst>
                  <a:ext uri="{FF2B5EF4-FFF2-40B4-BE49-F238E27FC236}">
                    <a16:creationId xmlns:a16="http://schemas.microsoft.com/office/drawing/2014/main" id="{E7E7BD93-9365-45BC-9546-68A9A5CC9CF6}"/>
                  </a:ext>
                </a:extLst>
              </p:cNvPr>
              <p:cNvSpPr txBox="1">
                <a:spLocks noRot="1" noChangeAspect="1" noMove="1" noResize="1" noEditPoints="1" noAdjustHandles="1" noChangeArrowheads="1" noChangeShapeType="1" noTextEdit="1"/>
              </p:cNvSpPr>
              <p:nvPr/>
            </p:nvSpPr>
            <p:spPr>
              <a:xfrm>
                <a:off x="7230413" y="1076852"/>
                <a:ext cx="1413592" cy="525978"/>
              </a:xfrm>
              <a:prstGeom prst="rect">
                <a:avLst/>
              </a:prstGeom>
              <a:blipFill>
                <a:blip r:embed="rId3"/>
                <a:stretch>
                  <a:fillRect/>
                </a:stretch>
              </a:blipFill>
            </p:spPr>
            <p:txBody>
              <a:bodyPr/>
              <a:lstStyle/>
              <a:p>
                <a:r>
                  <a:rPr lang="en-US">
                    <a:noFill/>
                  </a:rPr>
                  <a:t> </a:t>
                </a:r>
              </a:p>
            </p:txBody>
          </p:sp>
        </mc:Fallback>
      </mc:AlternateContent>
      <p:sp>
        <p:nvSpPr>
          <p:cNvPr id="13" name="TextBox 12">
            <a:extLst>
              <a:ext uri="{FF2B5EF4-FFF2-40B4-BE49-F238E27FC236}">
                <a16:creationId xmlns:a16="http://schemas.microsoft.com/office/drawing/2014/main" id="{855D2E06-6EAF-4AE9-BBF1-E6C72E2E7D2F}"/>
              </a:ext>
            </a:extLst>
          </p:cNvPr>
          <p:cNvSpPr txBox="1"/>
          <p:nvPr/>
        </p:nvSpPr>
        <p:spPr>
          <a:xfrm>
            <a:off x="171778" y="3449700"/>
            <a:ext cx="6103379" cy="1384995"/>
          </a:xfrm>
          <a:prstGeom prst="rect">
            <a:avLst/>
          </a:prstGeom>
          <a:noFill/>
        </p:spPr>
        <p:txBody>
          <a:bodyPr wrap="square" rtlCol="0">
            <a:spAutoFit/>
          </a:bodyPr>
          <a:lstStyle/>
          <a:p>
            <a:r>
              <a:rPr lang="en-US" sz="1200" dirty="0"/>
              <a:t>Input Pulse Current is Sourced from the input capacitors and voltage source.</a:t>
            </a:r>
          </a:p>
          <a:p>
            <a:r>
              <a:rPr lang="en-US" sz="1200" dirty="0"/>
              <a:t>Higher output currents have higher input current pulses</a:t>
            </a:r>
          </a:p>
          <a:p>
            <a:r>
              <a:rPr lang="en-US" sz="1200" dirty="0"/>
              <a:t>Lower Input Voltage have higher input current pulses</a:t>
            </a:r>
          </a:p>
          <a:p>
            <a:r>
              <a:rPr lang="en-US" sz="1200" dirty="0"/>
              <a:t>Larger Input Capacitances lowers input ripple</a:t>
            </a:r>
          </a:p>
          <a:p>
            <a:r>
              <a:rPr lang="en-US" sz="1200" dirty="0"/>
              <a:t>Lower ESL input Capacitance lower input Ripple</a:t>
            </a:r>
          </a:p>
          <a:p>
            <a:endParaRPr lang="en-US" sz="1200" dirty="0"/>
          </a:p>
          <a:p>
            <a:endParaRPr lang="en-US" sz="1200" dirty="0"/>
          </a:p>
        </p:txBody>
      </p:sp>
    </p:spTree>
    <p:extLst>
      <p:ext uri="{BB962C8B-B14F-4D97-AF65-F5344CB8AC3E}">
        <p14:creationId xmlns:p14="http://schemas.microsoft.com/office/powerpoint/2010/main" val="4089412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4CDF7-A5E0-4413-927D-E72789904E56}"/>
              </a:ext>
            </a:extLst>
          </p:cNvPr>
          <p:cNvSpPr>
            <a:spLocks noGrp="1"/>
          </p:cNvSpPr>
          <p:nvPr>
            <p:ph type="title"/>
          </p:nvPr>
        </p:nvSpPr>
        <p:spPr/>
        <p:txBody>
          <a:bodyPr/>
          <a:lstStyle/>
          <a:p>
            <a:r>
              <a:rPr lang="en-US" dirty="0"/>
              <a:t>TPSM5D1806 Input Ripple at </a:t>
            </a:r>
            <a:r>
              <a:rPr lang="en-US" dirty="0" err="1"/>
              <a:t>Iout</a:t>
            </a:r>
            <a:r>
              <a:rPr lang="en-US" dirty="0"/>
              <a:t>=10A</a:t>
            </a:r>
          </a:p>
        </p:txBody>
      </p:sp>
      <p:sp>
        <p:nvSpPr>
          <p:cNvPr id="4" name="Slide Number Placeholder 3">
            <a:extLst>
              <a:ext uri="{FF2B5EF4-FFF2-40B4-BE49-F238E27FC236}">
                <a16:creationId xmlns:a16="http://schemas.microsoft.com/office/drawing/2014/main" id="{65B76415-DFCA-4D24-93B8-FD253950E7B0}"/>
              </a:ext>
            </a:extLst>
          </p:cNvPr>
          <p:cNvSpPr>
            <a:spLocks noGrp="1"/>
          </p:cNvSpPr>
          <p:nvPr>
            <p:ph type="sldNum" sz="quarter" idx="10"/>
          </p:nvPr>
        </p:nvSpPr>
        <p:spPr/>
        <p:txBody>
          <a:bodyPr/>
          <a:lstStyle/>
          <a:p>
            <a:pPr>
              <a:defRPr/>
            </a:pPr>
            <a:fld id="{4EB43575-A7E4-4CBA-9EF8-EB02FBB87118}" type="slidenum">
              <a:rPr lang="en-US" smtClean="0"/>
              <a:pPr>
                <a:defRPr/>
              </a:pPr>
              <a:t>4</a:t>
            </a:fld>
            <a:endParaRPr lang="en-US"/>
          </a:p>
        </p:txBody>
      </p:sp>
      <p:pic>
        <p:nvPicPr>
          <p:cNvPr id="8" name="Picture 7">
            <a:extLst>
              <a:ext uri="{FF2B5EF4-FFF2-40B4-BE49-F238E27FC236}">
                <a16:creationId xmlns:a16="http://schemas.microsoft.com/office/drawing/2014/main" id="{6C4A0DDC-C594-421B-8F8E-C48D8CC2FB55}"/>
              </a:ext>
            </a:extLst>
          </p:cNvPr>
          <p:cNvPicPr>
            <a:picLocks noChangeAspect="1"/>
          </p:cNvPicPr>
          <p:nvPr/>
        </p:nvPicPr>
        <p:blipFill>
          <a:blip r:embed="rId2"/>
          <a:stretch>
            <a:fillRect/>
          </a:stretch>
        </p:blipFill>
        <p:spPr>
          <a:xfrm>
            <a:off x="94954" y="1299209"/>
            <a:ext cx="4732849" cy="2323490"/>
          </a:xfrm>
          <a:prstGeom prst="rect">
            <a:avLst/>
          </a:prstGeom>
        </p:spPr>
      </p:pic>
      <p:pic>
        <p:nvPicPr>
          <p:cNvPr id="9" name="Picture 8">
            <a:extLst>
              <a:ext uri="{FF2B5EF4-FFF2-40B4-BE49-F238E27FC236}">
                <a16:creationId xmlns:a16="http://schemas.microsoft.com/office/drawing/2014/main" id="{28315B45-47CD-434C-B809-8421504DE7D8}"/>
              </a:ext>
            </a:extLst>
          </p:cNvPr>
          <p:cNvPicPr>
            <a:picLocks noChangeAspect="1"/>
          </p:cNvPicPr>
          <p:nvPr/>
        </p:nvPicPr>
        <p:blipFill>
          <a:blip r:embed="rId3"/>
          <a:stretch>
            <a:fillRect/>
          </a:stretch>
        </p:blipFill>
        <p:spPr>
          <a:xfrm>
            <a:off x="4955403" y="1148710"/>
            <a:ext cx="3820297" cy="2624487"/>
          </a:xfrm>
          <a:prstGeom prst="rect">
            <a:avLst/>
          </a:prstGeom>
        </p:spPr>
      </p:pic>
      <p:sp>
        <p:nvSpPr>
          <p:cNvPr id="10" name="TextBox 9">
            <a:extLst>
              <a:ext uri="{FF2B5EF4-FFF2-40B4-BE49-F238E27FC236}">
                <a16:creationId xmlns:a16="http://schemas.microsoft.com/office/drawing/2014/main" id="{83112194-F124-4B33-BFF8-CFC6E8CE117C}"/>
              </a:ext>
            </a:extLst>
          </p:cNvPr>
          <p:cNvSpPr txBox="1"/>
          <p:nvPr/>
        </p:nvSpPr>
        <p:spPr>
          <a:xfrm>
            <a:off x="1026082" y="4250913"/>
            <a:ext cx="4564198" cy="369332"/>
          </a:xfrm>
          <a:prstGeom prst="rect">
            <a:avLst/>
          </a:prstGeom>
          <a:noFill/>
        </p:spPr>
        <p:txBody>
          <a:bodyPr wrap="none" rtlCol="0">
            <a:spAutoFit/>
          </a:bodyPr>
          <a:lstStyle/>
          <a:p>
            <a:r>
              <a:rPr lang="en-US" dirty="0"/>
              <a:t>Imax = -8.97A </a:t>
            </a:r>
            <a:r>
              <a:rPr lang="en-US" dirty="0" err="1"/>
              <a:t>Imin</a:t>
            </a:r>
            <a:r>
              <a:rPr lang="en-US" dirty="0"/>
              <a:t> = 1.90A with </a:t>
            </a:r>
            <a:r>
              <a:rPr lang="en-US" dirty="0" err="1"/>
              <a:t>Iout</a:t>
            </a:r>
            <a:r>
              <a:rPr lang="en-US" dirty="0"/>
              <a:t> = 10A</a:t>
            </a:r>
          </a:p>
        </p:txBody>
      </p:sp>
      <p:cxnSp>
        <p:nvCxnSpPr>
          <p:cNvPr id="12" name="Straight Arrow Connector 11">
            <a:extLst>
              <a:ext uri="{FF2B5EF4-FFF2-40B4-BE49-F238E27FC236}">
                <a16:creationId xmlns:a16="http://schemas.microsoft.com/office/drawing/2014/main" id="{43001958-B484-433F-8D40-1C0C2A731700}"/>
              </a:ext>
            </a:extLst>
          </p:cNvPr>
          <p:cNvCxnSpPr>
            <a:cxnSpLocks/>
          </p:cNvCxnSpPr>
          <p:nvPr/>
        </p:nvCxnSpPr>
        <p:spPr>
          <a:xfrm>
            <a:off x="5018730" y="1005142"/>
            <a:ext cx="1465832" cy="10330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A228A942-8C75-471B-869F-6BA65EBA76E3}"/>
              </a:ext>
            </a:extLst>
          </p:cNvPr>
          <p:cNvSpPr txBox="1"/>
          <p:nvPr/>
        </p:nvSpPr>
        <p:spPr>
          <a:xfrm>
            <a:off x="1458852" y="3521307"/>
            <a:ext cx="1904111" cy="276999"/>
          </a:xfrm>
          <a:prstGeom prst="rect">
            <a:avLst/>
          </a:prstGeom>
          <a:noFill/>
        </p:spPr>
        <p:txBody>
          <a:bodyPr wrap="none" rtlCol="0">
            <a:spAutoFit/>
          </a:bodyPr>
          <a:lstStyle/>
          <a:p>
            <a:r>
              <a:rPr lang="en-US" sz="1200" dirty="0"/>
              <a:t>Power Stage Design Tool</a:t>
            </a:r>
          </a:p>
        </p:txBody>
      </p:sp>
      <p:sp>
        <p:nvSpPr>
          <p:cNvPr id="15" name="TextBox 14">
            <a:extLst>
              <a:ext uri="{FF2B5EF4-FFF2-40B4-BE49-F238E27FC236}">
                <a16:creationId xmlns:a16="http://schemas.microsoft.com/office/drawing/2014/main" id="{2773EC28-C5F1-49FB-AA36-77F1F88F628A}"/>
              </a:ext>
            </a:extLst>
          </p:cNvPr>
          <p:cNvSpPr txBox="1"/>
          <p:nvPr/>
        </p:nvSpPr>
        <p:spPr>
          <a:xfrm>
            <a:off x="4156680" y="766732"/>
            <a:ext cx="3884455" cy="246221"/>
          </a:xfrm>
          <a:prstGeom prst="rect">
            <a:avLst/>
          </a:prstGeom>
          <a:noFill/>
        </p:spPr>
        <p:txBody>
          <a:bodyPr wrap="square" rtlCol="0">
            <a:spAutoFit/>
          </a:bodyPr>
          <a:lstStyle/>
          <a:p>
            <a:r>
              <a:rPr lang="en-US" sz="1000" dirty="0"/>
              <a:t>Input Current Pulse is higher with higher output currents</a:t>
            </a:r>
          </a:p>
        </p:txBody>
      </p:sp>
    </p:spTree>
    <p:extLst>
      <p:ext uri="{BB962C8B-B14F-4D97-AF65-F5344CB8AC3E}">
        <p14:creationId xmlns:p14="http://schemas.microsoft.com/office/powerpoint/2010/main" val="1977370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4CDF7-A5E0-4413-927D-E72789904E56}"/>
              </a:ext>
            </a:extLst>
          </p:cNvPr>
          <p:cNvSpPr>
            <a:spLocks noGrp="1"/>
          </p:cNvSpPr>
          <p:nvPr>
            <p:ph type="title"/>
          </p:nvPr>
        </p:nvSpPr>
        <p:spPr/>
        <p:txBody>
          <a:bodyPr/>
          <a:lstStyle/>
          <a:p>
            <a:r>
              <a:rPr lang="en-US" dirty="0"/>
              <a:t>TPSM5D1806 Input Ripple at </a:t>
            </a:r>
            <a:r>
              <a:rPr lang="en-US" dirty="0" err="1"/>
              <a:t>Iout</a:t>
            </a:r>
            <a:r>
              <a:rPr lang="en-US" dirty="0"/>
              <a:t>=0A</a:t>
            </a:r>
          </a:p>
        </p:txBody>
      </p:sp>
      <p:sp>
        <p:nvSpPr>
          <p:cNvPr id="4" name="Slide Number Placeholder 3">
            <a:extLst>
              <a:ext uri="{FF2B5EF4-FFF2-40B4-BE49-F238E27FC236}">
                <a16:creationId xmlns:a16="http://schemas.microsoft.com/office/drawing/2014/main" id="{65B76415-DFCA-4D24-93B8-FD253950E7B0}"/>
              </a:ext>
            </a:extLst>
          </p:cNvPr>
          <p:cNvSpPr>
            <a:spLocks noGrp="1"/>
          </p:cNvSpPr>
          <p:nvPr>
            <p:ph type="sldNum" sz="quarter" idx="10"/>
          </p:nvPr>
        </p:nvSpPr>
        <p:spPr/>
        <p:txBody>
          <a:bodyPr/>
          <a:lstStyle/>
          <a:p>
            <a:pPr>
              <a:defRPr/>
            </a:pPr>
            <a:fld id="{4EB43575-A7E4-4CBA-9EF8-EB02FBB87118}" type="slidenum">
              <a:rPr lang="en-US" smtClean="0"/>
              <a:pPr>
                <a:defRPr/>
              </a:pPr>
              <a:t>5</a:t>
            </a:fld>
            <a:endParaRPr lang="en-US"/>
          </a:p>
        </p:txBody>
      </p:sp>
      <p:pic>
        <p:nvPicPr>
          <p:cNvPr id="3" name="Picture 2">
            <a:extLst>
              <a:ext uri="{FF2B5EF4-FFF2-40B4-BE49-F238E27FC236}">
                <a16:creationId xmlns:a16="http://schemas.microsoft.com/office/drawing/2014/main" id="{887CB3EA-F8E1-4B4E-8491-94DC0921540B}"/>
              </a:ext>
            </a:extLst>
          </p:cNvPr>
          <p:cNvPicPr>
            <a:picLocks noChangeAspect="1"/>
          </p:cNvPicPr>
          <p:nvPr/>
        </p:nvPicPr>
        <p:blipFill>
          <a:blip r:embed="rId3"/>
          <a:stretch>
            <a:fillRect/>
          </a:stretch>
        </p:blipFill>
        <p:spPr>
          <a:xfrm>
            <a:off x="886098" y="893321"/>
            <a:ext cx="4153574" cy="2949326"/>
          </a:xfrm>
          <a:prstGeom prst="rect">
            <a:avLst/>
          </a:prstGeom>
        </p:spPr>
      </p:pic>
      <p:sp>
        <p:nvSpPr>
          <p:cNvPr id="5" name="Rectangle 4">
            <a:extLst>
              <a:ext uri="{FF2B5EF4-FFF2-40B4-BE49-F238E27FC236}">
                <a16:creationId xmlns:a16="http://schemas.microsoft.com/office/drawing/2014/main" id="{B2A3BD6E-B9A0-4F17-82A2-D07E7D029EAB}"/>
              </a:ext>
            </a:extLst>
          </p:cNvPr>
          <p:cNvSpPr/>
          <p:nvPr/>
        </p:nvSpPr>
        <p:spPr>
          <a:xfrm>
            <a:off x="832348" y="4009288"/>
            <a:ext cx="4743671" cy="369332"/>
          </a:xfrm>
          <a:prstGeom prst="rect">
            <a:avLst/>
          </a:prstGeom>
        </p:spPr>
        <p:txBody>
          <a:bodyPr wrap="none">
            <a:spAutoFit/>
          </a:bodyPr>
          <a:lstStyle/>
          <a:p>
            <a:r>
              <a:rPr lang="en-US" dirty="0"/>
              <a:t>Imax = -0.955 </a:t>
            </a:r>
            <a:r>
              <a:rPr lang="en-US" dirty="0" err="1"/>
              <a:t>Imin</a:t>
            </a:r>
            <a:r>
              <a:rPr lang="en-US" dirty="0"/>
              <a:t> = 0.190A with </a:t>
            </a:r>
            <a:r>
              <a:rPr lang="en-US" dirty="0" err="1"/>
              <a:t>Iout</a:t>
            </a:r>
            <a:r>
              <a:rPr lang="en-US" dirty="0"/>
              <a:t> = 0.1A</a:t>
            </a:r>
          </a:p>
        </p:txBody>
      </p:sp>
      <p:graphicFrame>
        <p:nvGraphicFramePr>
          <p:cNvPr id="6" name="Object 5">
            <a:extLst>
              <a:ext uri="{FF2B5EF4-FFF2-40B4-BE49-F238E27FC236}">
                <a16:creationId xmlns:a16="http://schemas.microsoft.com/office/drawing/2014/main" id="{41CF0331-4DEF-4318-A34F-A11E16A3B738}"/>
              </a:ext>
            </a:extLst>
          </p:cNvPr>
          <p:cNvGraphicFramePr>
            <a:graphicFrameLocks noChangeAspect="1"/>
          </p:cNvGraphicFramePr>
          <p:nvPr>
            <p:extLst>
              <p:ext uri="{D42A27DB-BD31-4B8C-83A1-F6EECF244321}">
                <p14:modId xmlns:p14="http://schemas.microsoft.com/office/powerpoint/2010/main" val="298931091"/>
              </p:ext>
            </p:extLst>
          </p:nvPr>
        </p:nvGraphicFramePr>
        <p:xfrm>
          <a:off x="4514850" y="2482850"/>
          <a:ext cx="114300" cy="177800"/>
        </p:xfrm>
        <a:graphic>
          <a:graphicData uri="http://schemas.openxmlformats.org/presentationml/2006/ole">
            <mc:AlternateContent xmlns:mc="http://schemas.openxmlformats.org/markup-compatibility/2006">
              <mc:Choice xmlns:v="urn:schemas-microsoft-com:vml" Requires="v">
                <p:oleObj spid="_x0000_s1033" name="Equation" r:id="rId4" imgW="114120" imgH="177480" progId="Equation.DSMT4">
                  <p:embed/>
                </p:oleObj>
              </mc:Choice>
              <mc:Fallback>
                <p:oleObj name="Equation" r:id="rId4" imgW="114120" imgH="177480" progId="Equation.DSMT4">
                  <p:embed/>
                  <p:pic>
                    <p:nvPicPr>
                      <p:cNvPr id="0" name=""/>
                      <p:cNvPicPr/>
                      <p:nvPr/>
                    </p:nvPicPr>
                    <p:blipFill>
                      <a:blip r:embed="rId5"/>
                      <a:stretch>
                        <a:fillRect/>
                      </a:stretch>
                    </p:blipFill>
                    <p:spPr>
                      <a:xfrm>
                        <a:off x="4514850" y="2482850"/>
                        <a:ext cx="114300" cy="177800"/>
                      </a:xfrm>
                      <a:prstGeom prst="rect">
                        <a:avLst/>
                      </a:prstGeom>
                    </p:spPr>
                  </p:pic>
                </p:oleObj>
              </mc:Fallback>
            </mc:AlternateContent>
          </a:graphicData>
        </a:graphic>
      </p:graphicFrame>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4A2D9878-29BD-499F-8164-D3795C840B04}"/>
                  </a:ext>
                </a:extLst>
              </p:cNvPr>
              <p:cNvSpPr txBox="1"/>
              <p:nvPr/>
            </p:nvSpPr>
            <p:spPr>
              <a:xfrm>
                <a:off x="6418252" y="1307718"/>
                <a:ext cx="1166730" cy="52597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𝑣</m:t>
                          </m:r>
                        </m:e>
                        <m:sub>
                          <m:r>
                            <a:rPr lang="en-US" i="1">
                              <a:latin typeface="Cambria Math" panose="02040503050406030204" pitchFamily="18" charset="0"/>
                            </a:rPr>
                            <m:t>𝐿</m:t>
                          </m:r>
                        </m:sub>
                      </m:sSub>
                      <m:r>
                        <a:rPr lang="en-US" i="0">
                          <a:latin typeface="Cambria Math" panose="02040503050406030204" pitchFamily="18" charset="0"/>
                        </a:rPr>
                        <m:t>=</m:t>
                      </m:r>
                      <m:r>
                        <a:rPr lang="en-US" i="1">
                          <a:latin typeface="Cambria Math" panose="02040503050406030204" pitchFamily="18" charset="0"/>
                        </a:rPr>
                        <m:t>𝐿</m:t>
                      </m:r>
                      <m:r>
                        <a:rPr lang="en-US" b="0" i="1" smtClean="0">
                          <a:latin typeface="Cambria Math" panose="02040503050406030204" pitchFamily="18" charset="0"/>
                        </a:rPr>
                        <m:t>∗</m:t>
                      </m:r>
                      <m:f>
                        <m:fPr>
                          <m:ctrlPr>
                            <a:rPr lang="en-US" i="1">
                              <a:latin typeface="Cambria Math" panose="02040503050406030204" pitchFamily="18" charset="0"/>
                            </a:rPr>
                          </m:ctrlPr>
                        </m:fPr>
                        <m:num>
                          <m:r>
                            <a:rPr lang="en-US" i="0">
                              <a:latin typeface="Cambria Math" panose="02040503050406030204" pitchFamily="18" charset="0"/>
                            </a:rPr>
                            <m:t>ⅆⅈ</m:t>
                          </m:r>
                        </m:num>
                        <m:den>
                          <m:r>
                            <a:rPr lang="en-US" i="1">
                              <a:latin typeface="Cambria Math" panose="02040503050406030204" pitchFamily="18" charset="0"/>
                            </a:rPr>
                            <m:t>𝑑</m:t>
                          </m:r>
                          <m:r>
                            <a:rPr lang="en-US" b="0" i="1" smtClean="0">
                              <a:latin typeface="Cambria Math" panose="02040503050406030204" pitchFamily="18" charset="0"/>
                            </a:rPr>
                            <m:t>𝑡</m:t>
                          </m:r>
                        </m:den>
                      </m:f>
                    </m:oMath>
                  </m:oMathPara>
                </a14:m>
                <a:endParaRPr lang="en-US" dirty="0"/>
              </a:p>
            </p:txBody>
          </p:sp>
        </mc:Choice>
        <mc:Fallback xmlns="">
          <p:sp>
            <p:nvSpPr>
              <p:cNvPr id="7" name="TextBox 6">
                <a:extLst>
                  <a:ext uri="{FF2B5EF4-FFF2-40B4-BE49-F238E27FC236}">
                    <a16:creationId xmlns:a16="http://schemas.microsoft.com/office/drawing/2014/main" id="{4A2D9878-29BD-499F-8164-D3795C840B04}"/>
                  </a:ext>
                </a:extLst>
              </p:cNvPr>
              <p:cNvSpPr txBox="1">
                <a:spLocks noRot="1" noChangeAspect="1" noMove="1" noResize="1" noEditPoints="1" noAdjustHandles="1" noChangeArrowheads="1" noChangeShapeType="1" noTextEdit="1"/>
              </p:cNvSpPr>
              <p:nvPr/>
            </p:nvSpPr>
            <p:spPr>
              <a:xfrm>
                <a:off x="6418252" y="1307718"/>
                <a:ext cx="1166730" cy="525978"/>
              </a:xfrm>
              <a:prstGeom prst="rect">
                <a:avLst/>
              </a:prstGeom>
              <a:blipFill>
                <a:blip r:embed="rId6"/>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052316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F46EC-2546-4994-90E9-D15253057508}"/>
              </a:ext>
            </a:extLst>
          </p:cNvPr>
          <p:cNvSpPr>
            <a:spLocks noGrp="1"/>
          </p:cNvSpPr>
          <p:nvPr>
            <p:ph type="title"/>
          </p:nvPr>
        </p:nvSpPr>
        <p:spPr/>
        <p:txBody>
          <a:bodyPr/>
          <a:lstStyle/>
          <a:p>
            <a:r>
              <a:rPr lang="en-US" dirty="0"/>
              <a:t>Resources</a:t>
            </a:r>
          </a:p>
        </p:txBody>
      </p:sp>
      <p:sp>
        <p:nvSpPr>
          <p:cNvPr id="4" name="Slide Number Placeholder 3">
            <a:extLst>
              <a:ext uri="{FF2B5EF4-FFF2-40B4-BE49-F238E27FC236}">
                <a16:creationId xmlns:a16="http://schemas.microsoft.com/office/drawing/2014/main" id="{60079B76-FBB9-4299-B0D2-B0458509BC92}"/>
              </a:ext>
            </a:extLst>
          </p:cNvPr>
          <p:cNvSpPr>
            <a:spLocks noGrp="1"/>
          </p:cNvSpPr>
          <p:nvPr>
            <p:ph type="sldNum" sz="quarter" idx="10"/>
          </p:nvPr>
        </p:nvSpPr>
        <p:spPr/>
        <p:txBody>
          <a:bodyPr/>
          <a:lstStyle/>
          <a:p>
            <a:pPr>
              <a:defRPr/>
            </a:pPr>
            <a:fld id="{2B97888F-6AF7-4263-B69D-592D8C33BAC7}" type="slidenum">
              <a:rPr lang="en-US" smtClean="0">
                <a:solidFill>
                  <a:srgbClr val="000000"/>
                </a:solidFill>
              </a:rPr>
              <a:pPr>
                <a:defRPr/>
              </a:pPr>
              <a:t>6</a:t>
            </a:fld>
            <a:endParaRPr lang="en-US">
              <a:solidFill>
                <a:srgbClr val="000000"/>
              </a:solidFill>
            </a:endParaRPr>
          </a:p>
        </p:txBody>
      </p:sp>
      <p:sp>
        <p:nvSpPr>
          <p:cNvPr id="9" name="TextBox 8">
            <a:extLst>
              <a:ext uri="{FF2B5EF4-FFF2-40B4-BE49-F238E27FC236}">
                <a16:creationId xmlns:a16="http://schemas.microsoft.com/office/drawing/2014/main" id="{C4BA5432-CD1E-4743-B1B9-610F9D962690}"/>
              </a:ext>
            </a:extLst>
          </p:cNvPr>
          <p:cNvSpPr txBox="1"/>
          <p:nvPr/>
        </p:nvSpPr>
        <p:spPr>
          <a:xfrm>
            <a:off x="280636" y="1012122"/>
            <a:ext cx="3929153" cy="276999"/>
          </a:xfrm>
          <a:prstGeom prst="rect">
            <a:avLst/>
          </a:prstGeom>
          <a:noFill/>
        </p:spPr>
        <p:txBody>
          <a:bodyPr wrap="none" rtlCol="0">
            <a:spAutoFit/>
          </a:bodyPr>
          <a:lstStyle/>
          <a:p>
            <a:r>
              <a:rPr lang="en-US" sz="1200" dirty="0">
                <a:hlinkClick r:id="rId2"/>
              </a:rPr>
              <a:t>COMMON MISTAKES IN POWER-SUPPLY LAYOUTS</a:t>
            </a:r>
            <a:endParaRPr lang="en-US" sz="1200" dirty="0"/>
          </a:p>
        </p:txBody>
      </p:sp>
      <p:sp>
        <p:nvSpPr>
          <p:cNvPr id="11" name="TextBox 10">
            <a:extLst>
              <a:ext uri="{FF2B5EF4-FFF2-40B4-BE49-F238E27FC236}">
                <a16:creationId xmlns:a16="http://schemas.microsoft.com/office/drawing/2014/main" id="{D166DC5F-CFAC-49C3-BA27-D6F28533C755}"/>
              </a:ext>
            </a:extLst>
          </p:cNvPr>
          <p:cNvSpPr txBox="1"/>
          <p:nvPr/>
        </p:nvSpPr>
        <p:spPr>
          <a:xfrm>
            <a:off x="280636" y="1583288"/>
            <a:ext cx="4265911" cy="276999"/>
          </a:xfrm>
          <a:prstGeom prst="rect">
            <a:avLst/>
          </a:prstGeom>
          <a:noFill/>
        </p:spPr>
        <p:txBody>
          <a:bodyPr wrap="none" rtlCol="0">
            <a:spAutoFit/>
          </a:bodyPr>
          <a:lstStyle/>
          <a:p>
            <a:r>
              <a:rPr lang="en-US" sz="1200" dirty="0">
                <a:hlinkClick r:id="rId3">
                  <a:extLst>
                    <a:ext uri="{A12FA001-AC4F-418D-AE19-62706E023703}">
                      <ahyp:hlinkClr xmlns:ahyp="http://schemas.microsoft.com/office/drawing/2018/hyperlinkcolor" val="tx"/>
                    </a:ext>
                  </a:extLst>
                </a:hlinkClick>
              </a:rPr>
              <a:t>Understanding and Managing Buck Regulator Output Ripple</a:t>
            </a:r>
            <a:endParaRPr lang="en-US" sz="1200" dirty="0"/>
          </a:p>
        </p:txBody>
      </p:sp>
    </p:spTree>
    <p:extLst>
      <p:ext uri="{BB962C8B-B14F-4D97-AF65-F5344CB8AC3E}">
        <p14:creationId xmlns:p14="http://schemas.microsoft.com/office/powerpoint/2010/main" val="2244520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ED430B41-3034-4777-B6DE-71856D985697}" type="slidenum">
              <a:rPr lang="en-US" smtClean="0">
                <a:solidFill>
                  <a:srgbClr val="000000"/>
                </a:solidFill>
              </a:rPr>
              <a:pPr>
                <a:defRPr/>
              </a:pPr>
              <a:t>7</a:t>
            </a:fld>
            <a:endParaRPr lang="en-US" dirty="0">
              <a:solidFill>
                <a:srgbClr val="000000"/>
              </a:solidFill>
            </a:endParaRPr>
          </a:p>
        </p:txBody>
      </p:sp>
      <p:sp>
        <p:nvSpPr>
          <p:cNvPr id="3" name="Rectangle 2"/>
          <p:cNvSpPr/>
          <p:nvPr/>
        </p:nvSpPr>
        <p:spPr>
          <a:xfrm>
            <a:off x="175729" y="513219"/>
            <a:ext cx="8786191" cy="3862596"/>
          </a:xfrm>
          <a:prstGeom prst="rect">
            <a:avLst/>
          </a:prstGeom>
        </p:spPr>
        <p:txBody>
          <a:bodyPr wrap="square">
            <a:spAutoFit/>
          </a:bodyPr>
          <a:lstStyle/>
          <a:p>
            <a:r>
              <a:rPr lang="en-US" b="1" dirty="0">
                <a:solidFill>
                  <a:srgbClr val="333333"/>
                </a:solidFill>
                <a:latin typeface="Calibri" panose="020F0502020204030204" pitchFamily="34" charset="0"/>
                <a:cs typeface="+mn-cs"/>
              </a:rPr>
              <a:t>Important notice and disclaimer</a:t>
            </a:r>
          </a:p>
          <a:p>
            <a:endParaRPr lang="en-US" sz="1100" dirty="0">
              <a:solidFill>
                <a:srgbClr val="555555"/>
              </a:solidFill>
              <a:latin typeface="Calibri" panose="020F0502020204030204" pitchFamily="34" charset="0"/>
              <a:cs typeface="+mn-cs"/>
            </a:endParaRPr>
          </a:p>
          <a:p>
            <a:r>
              <a:rPr lang="en-US" sz="1200" dirty="0">
                <a:solidFill>
                  <a:srgbClr val="555555"/>
                </a:solidFill>
                <a:latin typeface="Calibri" panose="020F0502020204030204" pitchFamily="34" charset="0"/>
                <a:cs typeface="+mn-cs"/>
              </a:rPr>
              <a:t>TI PROVIDES TECHNICAL AND RELIABILITY DATA (INCLUDING DATASHEETS), DESIGN RESOURCES (INCLUDING REFERENCE DESIGNS), APPLICATION OR OTHER DESIGN ADVICE, WEB TOOLS, SAFETY INFORMATION, AND OTHER RESOURCES “AS IS” AND WITH ALL FAULTS, AND DISCLAIMS ALL WARRANTIES, EXPRESS AND IMPLIED, INCLUDING WITHOUT LIMITATION ANY IMPLIED WARRANTIES OF MERCHANTABILITY, FITNESS FOR A PARTICULAR PURPOSE OR NON-INFRINGEMENT OF THIRD PARTY INTELLECTUAL PROPERTY RIGHTS.</a:t>
            </a:r>
          </a:p>
          <a:p>
            <a:endParaRPr lang="en-US" sz="1200" dirty="0">
              <a:solidFill>
                <a:srgbClr val="555555"/>
              </a:solidFill>
              <a:latin typeface="Calibri" panose="020F0502020204030204" pitchFamily="34" charset="0"/>
              <a:cs typeface="+mn-cs"/>
            </a:endParaRPr>
          </a:p>
          <a:p>
            <a:r>
              <a:rPr lang="en-US" sz="1200" dirty="0">
                <a:solidFill>
                  <a:srgbClr val="555555"/>
                </a:solidFill>
                <a:latin typeface="Calibri" panose="020F0502020204030204" pitchFamily="34" charset="0"/>
                <a:cs typeface="+mn-cs"/>
              </a:rPr>
              <a:t>These resources are intended for skilled developers designing with TI products. You are solely responsible for (1) selecting the appropriate TI products for your application, (2) designing, validating and testing your application, and (3) ensuring your application meets applicable standards, and any other safety, security, or other requirements.</a:t>
            </a:r>
          </a:p>
          <a:p>
            <a:endParaRPr lang="en-US" sz="1200" dirty="0">
              <a:solidFill>
                <a:srgbClr val="555555"/>
              </a:solidFill>
              <a:latin typeface="Calibri" panose="020F0502020204030204" pitchFamily="34" charset="0"/>
              <a:cs typeface="+mn-cs"/>
            </a:endParaRPr>
          </a:p>
          <a:p>
            <a:r>
              <a:rPr lang="en-US" sz="1200" dirty="0">
                <a:solidFill>
                  <a:srgbClr val="555555"/>
                </a:solidFill>
                <a:latin typeface="Calibri" panose="020F0502020204030204" pitchFamily="34" charset="0"/>
                <a:cs typeface="+mn-cs"/>
              </a:rPr>
              <a:t>These resources are subject to change without notice. TI grants you permission to use these resources only for development of an application that uses the TI products described in the resource. Other reproduction and display of these resources is prohibited. No license is granted to any other TI intellectual property right or to any third party intellectual property right. TI disclaims responsibility for, and you will fully indemnify TI and its representatives against, any claims, damages, costs, losses, and liabilities arising out of your use of these resources.</a:t>
            </a:r>
          </a:p>
          <a:p>
            <a:endParaRPr lang="en-US" sz="1200" dirty="0">
              <a:solidFill>
                <a:srgbClr val="555555"/>
              </a:solidFill>
              <a:latin typeface="Calibri" panose="020F0502020204030204" pitchFamily="34" charset="0"/>
              <a:cs typeface="+mn-cs"/>
            </a:endParaRPr>
          </a:p>
          <a:p>
            <a:r>
              <a:rPr lang="en-US" sz="1200" dirty="0">
                <a:solidFill>
                  <a:srgbClr val="555555"/>
                </a:solidFill>
                <a:latin typeface="Calibri" panose="020F0502020204030204" pitchFamily="34" charset="0"/>
                <a:cs typeface="+mn-cs"/>
              </a:rPr>
              <a:t>TI’s products are provided subject to </a:t>
            </a:r>
            <a:r>
              <a:rPr lang="en-US" sz="1200" dirty="0">
                <a:solidFill>
                  <a:srgbClr val="AA6666"/>
                </a:solidFill>
                <a:latin typeface="Calibri" panose="020F0502020204030204" pitchFamily="34" charset="0"/>
                <a:cs typeface="+mn-cs"/>
                <a:hlinkClick r:id="rId2"/>
              </a:rPr>
              <a:t>TI’s Terms of Sale</a:t>
            </a:r>
            <a:r>
              <a:rPr lang="en-US" sz="1200" dirty="0">
                <a:solidFill>
                  <a:srgbClr val="555555"/>
                </a:solidFill>
                <a:latin typeface="Calibri" panose="020F0502020204030204" pitchFamily="34" charset="0"/>
                <a:cs typeface="+mn-cs"/>
              </a:rPr>
              <a:t> or other applicable terms available either on ti.com or provided in conjunction with such TI products. TI’s provision of these resources does not expand or otherwise alter TI’s applicable warranties or warranty disclaimers for TI products.</a:t>
            </a:r>
          </a:p>
        </p:txBody>
      </p:sp>
    </p:spTree>
    <p:extLst>
      <p:ext uri="{BB962C8B-B14F-4D97-AF65-F5344CB8AC3E}">
        <p14:creationId xmlns:p14="http://schemas.microsoft.com/office/powerpoint/2010/main" val="791233285"/>
      </p:ext>
    </p:extLst>
  </p:cSld>
  <p:clrMapOvr>
    <a:masterClrMapping/>
  </p:clrMapOvr>
</p:sld>
</file>

<file path=ppt/theme/theme1.xml><?xml version="1.0" encoding="utf-8"?>
<a:theme xmlns:a="http://schemas.openxmlformats.org/drawingml/2006/main" name="blank">
  <a:themeElements>
    <a:clrScheme name="Custom 1">
      <a:dk1>
        <a:srgbClr val="000000"/>
      </a:dk1>
      <a:lt1>
        <a:srgbClr val="FFFFFF"/>
      </a:lt1>
      <a:dk2>
        <a:srgbClr val="DE0000"/>
      </a:dk2>
      <a:lt2>
        <a:srgbClr val="808080"/>
      </a:lt2>
      <a:accent1>
        <a:srgbClr val="DE0000"/>
      </a:accent1>
      <a:accent2>
        <a:srgbClr val="A4A4A4"/>
      </a:accent2>
      <a:accent3>
        <a:srgbClr val="117788"/>
      </a:accent3>
      <a:accent4>
        <a:srgbClr val="404040"/>
      </a:accent4>
      <a:accent5>
        <a:srgbClr val="4ABED4"/>
      </a:accent5>
      <a:accent6>
        <a:srgbClr val="7F7F7F"/>
      </a:accent6>
      <a:hlink>
        <a:srgbClr val="DE0000"/>
      </a:hlink>
      <a:folHlink>
        <a:srgbClr val="AAAAAA"/>
      </a:folHlink>
    </a:clrScheme>
    <a:fontScheme name="FinalPower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inalPowerpoint 1">
        <a:dk1>
          <a:srgbClr val="000000"/>
        </a:dk1>
        <a:lt1>
          <a:srgbClr val="FFFFFF"/>
        </a:lt1>
        <a:dk2>
          <a:srgbClr val="FF0000"/>
        </a:dk2>
        <a:lt2>
          <a:srgbClr val="808080"/>
        </a:lt2>
        <a:accent1>
          <a:srgbClr val="AAAAAA"/>
        </a:accent1>
        <a:accent2>
          <a:srgbClr val="000000"/>
        </a:accent2>
        <a:accent3>
          <a:srgbClr val="FFFFFF"/>
        </a:accent3>
        <a:accent4>
          <a:srgbClr val="000000"/>
        </a:accent4>
        <a:accent5>
          <a:srgbClr val="D2D2D2"/>
        </a:accent5>
        <a:accent6>
          <a:srgbClr val="000000"/>
        </a:accent6>
        <a:hlink>
          <a:srgbClr val="FF0000"/>
        </a:hlink>
        <a:folHlink>
          <a:srgbClr val="AAAAAA"/>
        </a:folHlink>
      </a:clrScheme>
      <a:clrMap bg1="lt1" tx1="dk1" bg2="lt2" tx2="dk2" accent1="accent1" accent2="accent2" accent3="accent3" accent4="accent4" accent5="accent5" accent6="accent6" hlink="hlink" folHlink="folHlink"/>
    </a:extraClrScheme>
    <a:extraClrScheme>
      <a:clrScheme name="FinalPowerpoint 2">
        <a:dk1>
          <a:srgbClr val="AAAAAA"/>
        </a:dk1>
        <a:lt1>
          <a:srgbClr val="FFFFFF"/>
        </a:lt1>
        <a:dk2>
          <a:srgbClr val="000000"/>
        </a:dk2>
        <a:lt2>
          <a:srgbClr val="FFFFFF"/>
        </a:lt2>
        <a:accent1>
          <a:srgbClr val="AAAAAA"/>
        </a:accent1>
        <a:accent2>
          <a:srgbClr val="FFFFFF"/>
        </a:accent2>
        <a:accent3>
          <a:srgbClr val="AAAAAA"/>
        </a:accent3>
        <a:accent4>
          <a:srgbClr val="DADADA"/>
        </a:accent4>
        <a:accent5>
          <a:srgbClr val="D2D2D2"/>
        </a:accent5>
        <a:accent6>
          <a:srgbClr val="E7E7E7"/>
        </a:accent6>
        <a:hlink>
          <a:srgbClr val="AAAAAA"/>
        </a:hlink>
        <a:folHlink>
          <a:srgbClr val="FF0000"/>
        </a:folHlink>
      </a:clrScheme>
      <a:clrMap bg1="dk2" tx1="lt1" bg2="dk1" tx2="lt2" accent1="accent1" accent2="accent2" accent3="accent3" accent4="accent4" accent5="accent5" accent6="accent6" hlink="hlink" folHlink="folHlink"/>
    </a:extraClrScheme>
    <a:extraClrScheme>
      <a:clrScheme name="FinalPowerpoint 3">
        <a:dk1>
          <a:srgbClr val="808080"/>
        </a:dk1>
        <a:lt1>
          <a:srgbClr val="FFFFFF"/>
        </a:lt1>
        <a:dk2>
          <a:srgbClr val="AAAAAA"/>
        </a:dk2>
        <a:lt2>
          <a:srgbClr val="000000"/>
        </a:lt2>
        <a:accent1>
          <a:srgbClr val="000000"/>
        </a:accent1>
        <a:accent2>
          <a:srgbClr val="AAAAAA"/>
        </a:accent2>
        <a:accent3>
          <a:srgbClr val="D2D2D2"/>
        </a:accent3>
        <a:accent4>
          <a:srgbClr val="DADADA"/>
        </a:accent4>
        <a:accent5>
          <a:srgbClr val="AAAAAA"/>
        </a:accent5>
        <a:accent6>
          <a:srgbClr val="9A9A9A"/>
        </a:accent6>
        <a:hlink>
          <a:srgbClr val="FF0000"/>
        </a:hlink>
        <a:folHlink>
          <a:srgbClr val="FFFFFF"/>
        </a:folHlink>
      </a:clrScheme>
      <a:clrMap bg1="dk2" tx1="lt1" bg2="dk1" tx2="lt2" accent1="accent1" accent2="accent2" accent3="accent3" accent4="accent4" accent5="accent5" accent6="accent6" hlink="hlink" folHlink="folHlink"/>
    </a:extraClrScheme>
    <a:extraClrScheme>
      <a:clrScheme name="FinalPowerpoint 4">
        <a:dk1>
          <a:srgbClr val="000000"/>
        </a:dk1>
        <a:lt1>
          <a:srgbClr val="FF0000"/>
        </a:lt1>
        <a:dk2>
          <a:srgbClr val="FFFFFF"/>
        </a:dk2>
        <a:lt2>
          <a:srgbClr val="000000"/>
        </a:lt2>
        <a:accent1>
          <a:srgbClr val="AAAAAA"/>
        </a:accent1>
        <a:accent2>
          <a:srgbClr val="FFFFFF"/>
        </a:accent2>
        <a:accent3>
          <a:srgbClr val="FFAAAA"/>
        </a:accent3>
        <a:accent4>
          <a:srgbClr val="000000"/>
        </a:accent4>
        <a:accent5>
          <a:srgbClr val="D2D2D2"/>
        </a:accent5>
        <a:accent6>
          <a:srgbClr val="E7E7E7"/>
        </a:accent6>
        <a:hlink>
          <a:srgbClr val="000000"/>
        </a:hlink>
        <a:folHlink>
          <a:srgbClr val="AAAAA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FinalPowerpoint">
  <a:themeElements>
    <a:clrScheme name="Custom 1">
      <a:dk1>
        <a:srgbClr val="000000"/>
      </a:dk1>
      <a:lt1>
        <a:srgbClr val="FFFFFF"/>
      </a:lt1>
      <a:dk2>
        <a:srgbClr val="DE0000"/>
      </a:dk2>
      <a:lt2>
        <a:srgbClr val="808080"/>
      </a:lt2>
      <a:accent1>
        <a:srgbClr val="DE0000"/>
      </a:accent1>
      <a:accent2>
        <a:srgbClr val="A4A4A4"/>
      </a:accent2>
      <a:accent3>
        <a:srgbClr val="117788"/>
      </a:accent3>
      <a:accent4>
        <a:srgbClr val="404040"/>
      </a:accent4>
      <a:accent5>
        <a:srgbClr val="4ABED4"/>
      </a:accent5>
      <a:accent6>
        <a:srgbClr val="7F7F7F"/>
      </a:accent6>
      <a:hlink>
        <a:srgbClr val="DE0000"/>
      </a:hlink>
      <a:folHlink>
        <a:srgbClr val="AAAAAA"/>
      </a:folHlink>
    </a:clrScheme>
    <a:fontScheme name="FinalPower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inalPowerpoint 1">
        <a:dk1>
          <a:srgbClr val="000000"/>
        </a:dk1>
        <a:lt1>
          <a:srgbClr val="FFFFFF"/>
        </a:lt1>
        <a:dk2>
          <a:srgbClr val="FF0000"/>
        </a:dk2>
        <a:lt2>
          <a:srgbClr val="808080"/>
        </a:lt2>
        <a:accent1>
          <a:srgbClr val="AAAAAA"/>
        </a:accent1>
        <a:accent2>
          <a:srgbClr val="000000"/>
        </a:accent2>
        <a:accent3>
          <a:srgbClr val="FFFFFF"/>
        </a:accent3>
        <a:accent4>
          <a:srgbClr val="000000"/>
        </a:accent4>
        <a:accent5>
          <a:srgbClr val="D2D2D2"/>
        </a:accent5>
        <a:accent6>
          <a:srgbClr val="000000"/>
        </a:accent6>
        <a:hlink>
          <a:srgbClr val="FF0000"/>
        </a:hlink>
        <a:folHlink>
          <a:srgbClr val="AAAAAA"/>
        </a:folHlink>
      </a:clrScheme>
      <a:clrMap bg1="lt1" tx1="dk1" bg2="lt2" tx2="dk2" accent1="accent1" accent2="accent2" accent3="accent3" accent4="accent4" accent5="accent5" accent6="accent6" hlink="hlink" folHlink="folHlink"/>
    </a:extraClrScheme>
    <a:extraClrScheme>
      <a:clrScheme name="FinalPowerpoint 2">
        <a:dk1>
          <a:srgbClr val="AAAAAA"/>
        </a:dk1>
        <a:lt1>
          <a:srgbClr val="FFFFFF"/>
        </a:lt1>
        <a:dk2>
          <a:srgbClr val="000000"/>
        </a:dk2>
        <a:lt2>
          <a:srgbClr val="FFFFFF"/>
        </a:lt2>
        <a:accent1>
          <a:srgbClr val="AAAAAA"/>
        </a:accent1>
        <a:accent2>
          <a:srgbClr val="FFFFFF"/>
        </a:accent2>
        <a:accent3>
          <a:srgbClr val="AAAAAA"/>
        </a:accent3>
        <a:accent4>
          <a:srgbClr val="DADADA"/>
        </a:accent4>
        <a:accent5>
          <a:srgbClr val="D2D2D2"/>
        </a:accent5>
        <a:accent6>
          <a:srgbClr val="E7E7E7"/>
        </a:accent6>
        <a:hlink>
          <a:srgbClr val="AAAAAA"/>
        </a:hlink>
        <a:folHlink>
          <a:srgbClr val="FF0000"/>
        </a:folHlink>
      </a:clrScheme>
      <a:clrMap bg1="dk2" tx1="lt1" bg2="dk1" tx2="lt2" accent1="accent1" accent2="accent2" accent3="accent3" accent4="accent4" accent5="accent5" accent6="accent6" hlink="hlink" folHlink="folHlink"/>
    </a:extraClrScheme>
    <a:extraClrScheme>
      <a:clrScheme name="FinalPowerpoint 3">
        <a:dk1>
          <a:srgbClr val="808080"/>
        </a:dk1>
        <a:lt1>
          <a:srgbClr val="FFFFFF"/>
        </a:lt1>
        <a:dk2>
          <a:srgbClr val="AAAAAA"/>
        </a:dk2>
        <a:lt2>
          <a:srgbClr val="000000"/>
        </a:lt2>
        <a:accent1>
          <a:srgbClr val="000000"/>
        </a:accent1>
        <a:accent2>
          <a:srgbClr val="AAAAAA"/>
        </a:accent2>
        <a:accent3>
          <a:srgbClr val="D2D2D2"/>
        </a:accent3>
        <a:accent4>
          <a:srgbClr val="DADADA"/>
        </a:accent4>
        <a:accent5>
          <a:srgbClr val="AAAAAA"/>
        </a:accent5>
        <a:accent6>
          <a:srgbClr val="9A9A9A"/>
        </a:accent6>
        <a:hlink>
          <a:srgbClr val="FF0000"/>
        </a:hlink>
        <a:folHlink>
          <a:srgbClr val="FFFFFF"/>
        </a:folHlink>
      </a:clrScheme>
      <a:clrMap bg1="dk2" tx1="lt1" bg2="dk1" tx2="lt2" accent1="accent1" accent2="accent2" accent3="accent3" accent4="accent4" accent5="accent5" accent6="accent6" hlink="hlink" folHlink="folHlink"/>
    </a:extraClrScheme>
    <a:extraClrScheme>
      <a:clrScheme name="FinalPowerpoint 4">
        <a:dk1>
          <a:srgbClr val="000000"/>
        </a:dk1>
        <a:lt1>
          <a:srgbClr val="FF0000"/>
        </a:lt1>
        <a:dk2>
          <a:srgbClr val="FFFFFF"/>
        </a:dk2>
        <a:lt2>
          <a:srgbClr val="000000"/>
        </a:lt2>
        <a:accent1>
          <a:srgbClr val="AAAAAA"/>
        </a:accent1>
        <a:accent2>
          <a:srgbClr val="FFFFFF"/>
        </a:accent2>
        <a:accent3>
          <a:srgbClr val="FFAAAA"/>
        </a:accent3>
        <a:accent4>
          <a:srgbClr val="000000"/>
        </a:accent4>
        <a:accent5>
          <a:srgbClr val="D2D2D2"/>
        </a:accent5>
        <a:accent6>
          <a:srgbClr val="E7E7E7"/>
        </a:accent6>
        <a:hlink>
          <a:srgbClr val="000000"/>
        </a:hlink>
        <a:folHlink>
          <a:srgbClr val="AAAAAA"/>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CD21BA15199F14AB8C1A4A1C66280B1" ma:contentTypeVersion="2" ma:contentTypeDescription="Create a new document." ma:contentTypeScope="" ma:versionID="a985e645e3b66968a40ddd4d109034cc">
  <xsd:schema xmlns:xsd="http://www.w3.org/2001/XMLSchema" xmlns:p="http://schemas.microsoft.com/office/2006/metadata/properties" xmlns:ns2="ab032dea-2c15-4b7d-a29a-7977ea88963e" targetNamespace="http://schemas.microsoft.com/office/2006/metadata/properties" ma:root="true" ma:fieldsID="c441986821e1b7790195cf1ff9003301" ns2:_="">
    <xsd:import namespace="ab032dea-2c15-4b7d-a29a-7977ea88963e"/>
    <xsd:element name="properties">
      <xsd:complexType>
        <xsd:sequence>
          <xsd:element name="documentManagement">
            <xsd:complexType>
              <xsd:all>
                <xsd:element ref="ns2:Year_x0020_Created" minOccurs="0"/>
                <xsd:element ref="ns2:Topic_x0020_Category" minOccurs="0"/>
              </xsd:all>
            </xsd:complexType>
          </xsd:element>
        </xsd:sequence>
      </xsd:complexType>
    </xsd:element>
  </xsd:schema>
  <xsd:schema xmlns:xsd="http://www.w3.org/2001/XMLSchema" xmlns:dms="http://schemas.microsoft.com/office/2006/documentManagement/types" targetNamespace="ab032dea-2c15-4b7d-a29a-7977ea88963e" elementFormDefault="qualified">
    <xsd:import namespace="http://schemas.microsoft.com/office/2006/documentManagement/types"/>
    <xsd:element name="Year_x0020_Created" ma:index="8" nillable="true" ma:displayName="Year Created" ma:internalName="Year_x0020_Created">
      <xsd:simpleType>
        <xsd:restriction base="dms:Text">
          <xsd:maxLength value="255"/>
        </xsd:restriction>
      </xsd:simpleType>
    </xsd:element>
    <xsd:element name="Topic_x0020_Category" ma:index="9" nillable="true" ma:displayName="Topic Category" ma:format="Dropdown" ma:internalName="Topic_x0020_Category">
      <xsd:simpleType>
        <xsd:restriction base="dms:Choice">
          <xsd:enumeration value="Automotive"/>
          <xsd:enumeration value="Industrial"/>
          <xsd:enumeration value="Signal Chain"/>
          <xsd:enumeration value="Sensors"/>
          <xsd:enumeration value="Amplifiers"/>
          <xsd:enumeration value="Data Converters"/>
          <xsd:enumeration value="Interface &amp; Clocks"/>
          <xsd:enumeration value="Power"/>
          <xsd:enumeration value="WCS"/>
          <xsd:enumeration value="MCU"/>
          <xsd:enumeration value="Sitara ARM"/>
          <xsd:enumeration value="Processor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opic_x0020_Category xmlns="ab032dea-2c15-4b7d-a29a-7977ea88963e" xsi:nil="true"/>
    <Year_x0020_Created xmlns="ab032dea-2c15-4b7d-a29a-7977ea88963e" xsi:nil="true"/>
  </documentManagement>
</p:properties>
</file>

<file path=customXml/itemProps1.xml><?xml version="1.0" encoding="utf-8"?>
<ds:datastoreItem xmlns:ds="http://schemas.openxmlformats.org/officeDocument/2006/customXml" ds:itemID="{3558C782-9FA8-48C6-A16E-B1938D143F2F}">
  <ds:schemaRefs>
    <ds:schemaRef ds:uri="http://schemas.microsoft.com/sharepoint/v3/contenttype/forms"/>
  </ds:schemaRefs>
</ds:datastoreItem>
</file>

<file path=customXml/itemProps2.xml><?xml version="1.0" encoding="utf-8"?>
<ds:datastoreItem xmlns:ds="http://schemas.openxmlformats.org/officeDocument/2006/customXml" ds:itemID="{418114AD-7A7A-4079-9F70-E3F06C482DB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b032dea-2c15-4b7d-a29a-7977ea88963e"/>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1396D462-3722-43A3-93E2-FB74E7E37772}">
  <ds:schemaRefs>
    <ds:schemaRef ds:uri="http://purl.org/dc/terms/"/>
    <ds:schemaRef ds:uri="ab032dea-2c15-4b7d-a29a-7977ea88963e"/>
    <ds:schemaRef ds:uri="http://purl.org/dc/dcmitype/"/>
    <ds:schemaRef ds:uri="http://schemas.microsoft.com/office/2006/documentManagement/types"/>
    <ds:schemaRef ds:uri="http://purl.org/dc/elements/1.1/"/>
    <ds:schemaRef ds:uri="http://schemas.openxmlformats.org/package/2006/metadata/core-properties"/>
    <ds:schemaRef ds:uri="http://schemas.microsoft.com/office/2006/metadata/properties"/>
    <ds:schemaRef ds:uri="http://www.w3.org/XML/1998/namespace"/>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blank</Template>
  <TotalTime>21240</TotalTime>
  <Words>472</Words>
  <Application>Microsoft Office PowerPoint</Application>
  <PresentationFormat>On-screen Show (16:9)</PresentationFormat>
  <Paragraphs>68</Paragraphs>
  <Slides>7</Slides>
  <Notes>0</Notes>
  <HiddenSlides>0</HiddenSlides>
  <MMClips>0</MMClips>
  <ScaleCrop>false</ScaleCrop>
  <HeadingPairs>
    <vt:vector size="8" baseType="variant">
      <vt:variant>
        <vt:lpstr>Fonts Used</vt:lpstr>
      </vt:variant>
      <vt:variant>
        <vt:i4>3</vt:i4>
      </vt:variant>
      <vt:variant>
        <vt:lpstr>Theme</vt:lpstr>
      </vt:variant>
      <vt:variant>
        <vt:i4>2</vt:i4>
      </vt:variant>
      <vt:variant>
        <vt:lpstr>Embedded OLE Servers</vt:lpstr>
      </vt:variant>
      <vt:variant>
        <vt:i4>1</vt:i4>
      </vt:variant>
      <vt:variant>
        <vt:lpstr>Slide Titles</vt:lpstr>
      </vt:variant>
      <vt:variant>
        <vt:i4>7</vt:i4>
      </vt:variant>
    </vt:vector>
  </HeadingPairs>
  <TitlesOfParts>
    <vt:vector size="13" baseType="lpstr">
      <vt:lpstr>Arial</vt:lpstr>
      <vt:lpstr>Calibri</vt:lpstr>
      <vt:lpstr>Cambria Math</vt:lpstr>
      <vt:lpstr>blank</vt:lpstr>
      <vt:lpstr>1_FinalPowerpoint</vt:lpstr>
      <vt:lpstr>Equation</vt:lpstr>
      <vt:lpstr>TPSM5D1806 Input Ripple  </vt:lpstr>
      <vt:lpstr>Input Capacitor and Input Ripple</vt:lpstr>
      <vt:lpstr>Input Capacitor ESL affects Input Ripple</vt:lpstr>
      <vt:lpstr>TPSM5D1806 Input Ripple at Iout=10A</vt:lpstr>
      <vt:lpstr>TPSM5D1806 Input Ripple at Iout=0A</vt:lpstr>
      <vt:lpstr>Resources</vt:lpstr>
      <vt:lpstr>PowerPoint Presentation</vt:lpstr>
    </vt:vector>
  </TitlesOfParts>
  <Company>Texas Instruments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Q3 WEBENCH Successes in SVA</dc:title>
  <dc:creator>CJEPSC</dc:creator>
  <cp:lastModifiedBy>Daniels, David G</cp:lastModifiedBy>
  <cp:revision>484</cp:revision>
  <dcterms:created xsi:type="dcterms:W3CDTF">2016-10-12T21:48:09Z</dcterms:created>
  <dcterms:modified xsi:type="dcterms:W3CDTF">2024-07-31T18:16:29Z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0x0101003CD21BA15199F14AB8C1A4A1C66280B1</vt:lpwstr>
  </property>
</Properties>
</file>