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79D86C-39F8-DC2F-0E5A-8197D870C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51940B6-73FC-216A-34C0-49BF745DB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38F4C1-7648-1DEC-96F4-D54702875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3001FE-F1DD-41E2-CC0C-46F673B0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140D34-B68F-B6D3-31F4-3B5B6335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5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145D23-A9FC-47F7-1201-31C989D8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C3A25F-C911-4559-3108-5BD982629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9D1D4E-8BEF-F88B-AF69-99DA356C5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224701-8869-4F2F-26E9-7653E2C6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EB5408-ABF8-ABA6-BC5F-74486096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59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1EAF010-15AB-AD3F-AD7E-599177E33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D3E4708-BF54-8172-0B94-EC529FA5E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A61E45-FDB0-1213-9D1D-3A1AD0CBA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C3E52C8-C8D4-E11D-6050-4EC82041A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073CB2A-60D3-AE55-74C6-9285DA002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7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130310-9C43-7D15-447B-D2534D036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21BB60-169E-4519-333D-A66AE7F35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ADF703-F7A3-6504-681D-270F811A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55BDD4-CE05-7037-61CA-FB99428BD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1093C4-7417-ED71-BBB5-28F06C37D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438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CF9A9C-C294-81EF-CAED-684BD7785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71270A5-4BB2-6734-A76B-098F314DE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D91186-E982-CAE5-190E-714310E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96E121-6F8E-1515-BE94-11F878B8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AD5056-EF95-E3B6-3AED-62D2E92C4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000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D51E04-2492-8AC6-8FB3-5F858F84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1FD451-18FB-1E6B-1E29-B71C3F469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124A0B3-858E-3D7A-E3CC-2B75E2324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BC9F8D6-381C-AA89-6766-4B508C8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C545CA-C39C-A249-7743-332848B2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EC0F1D5-6FE6-B2F7-8F2F-5CEE5FD5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96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325B0F-F745-F4A6-B83D-CFFB06426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57120D0-C4C9-0E83-63A1-4CB84A391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38997B5-DF1E-D755-D533-9CD5B90DA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0F2D9D-214D-2C00-DA6E-77B3FB407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F6B91F4-B7B9-C8A1-54BA-100133974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6629962-F9AE-02D6-F257-3D272361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8142517-592D-4DD1-55E0-9D5FF5D4D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5DFA803-9105-4921-1AB4-EDA38804C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1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CC82B7-EEE1-5EC0-AA0F-FB5FB7BF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3B64636-29F9-5B58-8DBF-6D54FBD4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F3796B2-3023-02CA-DD57-B4E92472A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A33023A-0566-FF98-AEEC-D641A3BB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681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35B3460-85FC-A4AD-71B7-AF9A68E1D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F816BDE-EC3A-CC67-2F61-3A074544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A2F4DE0-8C49-25AD-B546-D78A684E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47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3E9F42-41BB-180B-3DEC-C9319297F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B5CC61-4A7A-0E48-C854-0DA101B72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CBFFD7-EE7E-2DB1-4FF9-64EC7CA7A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350F706-0F5B-1DD2-66C5-41741632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B164C5-4B4D-AA1F-75D7-EFF805E61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47F5C68-8D19-832B-11D5-73588CBA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628833-2A30-AB94-4805-37007867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B31D2FE-7198-85A0-16E0-230A00734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BEA7D19-969C-97F0-7F86-D78B3FB50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1347DD-3D5E-0C01-5E32-D805EACFB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3674E87-A959-541A-D690-C7979A01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E2F7DF4-41B1-D96E-7F2B-07AF3485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999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E4BA736-9F7D-DC51-667F-5B77875F3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28916B-0DDB-AC86-B03E-8EF5D24E0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FB3E74-0181-A479-E6C2-B96DD4DA3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E96AC-9E5C-41B0-AA1E-00F1883946C6}" type="datetimeFigureOut">
              <a:rPr lang="ko-KR" altLang="en-US" smtClean="0"/>
              <a:t>2023-07-13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22E2891-A177-B0F3-83C5-E29D124B4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AB2FC7-E8FB-1233-1824-53F9089C2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9116A-CC71-4585-92EE-4C1EEB2612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02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0836892D-FA50-BBDD-7631-FAEEAFB6F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789" y="1555605"/>
            <a:ext cx="9754422" cy="347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95D6899-BEF6-765B-6715-7FA0544D0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300" y="669484"/>
            <a:ext cx="6328373" cy="3024482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C5B0D119-9E11-C8F4-DE50-D1A47855BA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300" y="3854038"/>
            <a:ext cx="6342412" cy="28545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850319-24AC-6EC5-9F6F-4DFB9FC0568D}"/>
              </a:ext>
            </a:extLst>
          </p:cNvPr>
          <p:cNvSpPr txBox="1"/>
          <p:nvPr/>
        </p:nvSpPr>
        <p:spPr>
          <a:xfrm>
            <a:off x="1819747" y="1964601"/>
            <a:ext cx="60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TOP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4AE108-6254-0A55-8DE2-31758963271C}"/>
              </a:ext>
            </a:extLst>
          </p:cNvPr>
          <p:cNvSpPr txBox="1"/>
          <p:nvPr/>
        </p:nvSpPr>
        <p:spPr>
          <a:xfrm>
            <a:off x="1819747" y="5096662"/>
            <a:ext cx="1116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BOTTOM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6B6C52-FFBF-084B-084A-2590C5352B44}"/>
              </a:ext>
            </a:extLst>
          </p:cNvPr>
          <p:cNvSpPr txBox="1"/>
          <p:nvPr/>
        </p:nvSpPr>
        <p:spPr>
          <a:xfrm>
            <a:off x="289712" y="172015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TPSM82810 Placement (U6)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60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와이드스크린</PresentationFormat>
  <Paragraphs>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손 인호</dc:creator>
  <cp:lastModifiedBy>손 인호</cp:lastModifiedBy>
  <cp:revision>2</cp:revision>
  <dcterms:created xsi:type="dcterms:W3CDTF">2023-07-13T07:44:57Z</dcterms:created>
  <dcterms:modified xsi:type="dcterms:W3CDTF">2023-07-13T08:22:18Z</dcterms:modified>
</cp:coreProperties>
</file>