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2" r:id="rId2"/>
    <p:sldId id="273" r:id="rId3"/>
    <p:sldId id="274" r:id="rId4"/>
    <p:sldId id="275" r:id="rId5"/>
    <p:sldId id="280" r:id="rId6"/>
    <p:sldId id="276" r:id="rId7"/>
    <p:sldId id="277" r:id="rId8"/>
    <p:sldId id="278" r:id="rId9"/>
    <p:sldId id="279" r:id="rId10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5" autoAdjust="0"/>
    <p:restoredTop sz="94598" autoAdjust="0"/>
  </p:normalViewPr>
  <p:slideViewPr>
    <p:cSldViewPr snapToGrid="0">
      <p:cViewPr>
        <p:scale>
          <a:sx n="166" d="100"/>
          <a:sy n="166" d="100"/>
        </p:scale>
        <p:origin x="-390" y="-126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Information – Selective Disclosure</a:t>
            </a:r>
            <a:endParaRPr lang="en-US" sz="7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Information – Selective Disclosure</a:t>
            </a:r>
            <a:endParaRPr lang="en-US" sz="7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Information – Selective Disclosure</a:t>
            </a:r>
            <a:endParaRPr lang="en-US" sz="7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Information – Selective Disclosure</a:t>
            </a:r>
            <a:endParaRPr lang="en-US" sz="700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71450"/>
            <a:ext cx="9030730" cy="85725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Load current increment verse time Illustration</a:t>
            </a:r>
            <a:endParaRPr lang="en-US" sz="36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61968" y="3847198"/>
            <a:ext cx="5181600" cy="65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861968" y="1504048"/>
            <a:ext cx="0" cy="23431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61968" y="3161397"/>
            <a:ext cx="48006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861969" y="2675623"/>
            <a:ext cx="492242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861968" y="2246998"/>
            <a:ext cx="4876800" cy="0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861968" y="2932798"/>
            <a:ext cx="4800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16015" y="1594922"/>
            <a:ext cx="2584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Overshoot up to 25% of upper Limit </a:t>
            </a:r>
          </a:p>
          <a:p>
            <a:r>
              <a:rPr lang="en-US" sz="1200" dirty="0" err="1">
                <a:solidFill>
                  <a:srgbClr val="FF0000"/>
                </a:solidFill>
              </a:rPr>
              <a:t>I</a:t>
            </a:r>
            <a:r>
              <a:rPr lang="en-US" sz="800" dirty="0" err="1">
                <a:solidFill>
                  <a:srgbClr val="FF0000"/>
                </a:solidFill>
              </a:rPr>
              <a:t>lim</a:t>
            </a:r>
            <a:r>
              <a:rPr lang="en-US" sz="800" dirty="0">
                <a:solidFill>
                  <a:srgbClr val="FF0000"/>
                </a:solidFill>
              </a:rPr>
              <a:t> </a:t>
            </a:r>
            <a:r>
              <a:rPr lang="en-US" sz="500" dirty="0">
                <a:solidFill>
                  <a:srgbClr val="FF0000"/>
                </a:solidFill>
              </a:rPr>
              <a:t> </a:t>
            </a:r>
            <a:r>
              <a:rPr lang="en-US" sz="1200" dirty="0">
                <a:solidFill>
                  <a:srgbClr val="FF0000"/>
                </a:solidFill>
              </a:rPr>
              <a:t>x (1 + 15</a:t>
            </a:r>
            <a:r>
              <a:rPr lang="en-US" sz="1200" dirty="0" smtClean="0">
                <a:solidFill>
                  <a:srgbClr val="FF0000"/>
                </a:solidFill>
              </a:rPr>
              <a:t>%)x(1+25%)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0609" y="2787071"/>
            <a:ext cx="1775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Typical current limit </a:t>
            </a:r>
            <a:r>
              <a:rPr lang="en-US" sz="1200" dirty="0" err="1" smtClean="0"/>
              <a:t>I</a:t>
            </a:r>
            <a:r>
              <a:rPr lang="en-US" sz="800" dirty="0" err="1" smtClean="0"/>
              <a:t>lim</a:t>
            </a:r>
            <a:endParaRPr lang="en-US" sz="800" dirty="0"/>
          </a:p>
        </p:txBody>
      </p:sp>
      <p:sp>
        <p:nvSpPr>
          <p:cNvPr id="19" name="TextBox 18"/>
          <p:cNvSpPr txBox="1"/>
          <p:nvPr/>
        </p:nvSpPr>
        <p:spPr>
          <a:xfrm>
            <a:off x="269407" y="2258539"/>
            <a:ext cx="2038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Data sheet upper current limit </a:t>
            </a:r>
            <a:r>
              <a:rPr lang="en-US" sz="1200" dirty="0" err="1" smtClean="0"/>
              <a:t>I</a:t>
            </a:r>
            <a:r>
              <a:rPr lang="en-US" sz="800" dirty="0" err="1" smtClean="0"/>
              <a:t>lim</a:t>
            </a:r>
            <a:r>
              <a:rPr lang="en-US" sz="800" dirty="0" smtClean="0"/>
              <a:t>  </a:t>
            </a:r>
            <a:r>
              <a:rPr lang="en-US" sz="1200" dirty="0" smtClean="0"/>
              <a:t>x (1 + 15%) 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240271" y="3128711"/>
            <a:ext cx="2154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Data sheet lower current limit </a:t>
            </a:r>
          </a:p>
          <a:p>
            <a:pPr algn="ctr"/>
            <a:r>
              <a:rPr lang="en-US" sz="1200" dirty="0" err="1" smtClean="0"/>
              <a:t>I</a:t>
            </a:r>
            <a:r>
              <a:rPr lang="en-US" sz="800" dirty="0" err="1" smtClean="0"/>
              <a:t>lim</a:t>
            </a:r>
            <a:r>
              <a:rPr lang="en-US" sz="1200" dirty="0" smtClean="0"/>
              <a:t> x (1 -15%)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2468804" y="1317923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Current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8047688" y="3764947"/>
            <a:ext cx="520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Time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861968" y="2246998"/>
            <a:ext cx="3505200" cy="10858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367168" y="2258540"/>
            <a:ext cx="0" cy="667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367168" y="2925049"/>
            <a:ext cx="1295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995568" y="2258539"/>
            <a:ext cx="0" cy="1588658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367168" y="2246998"/>
            <a:ext cx="0" cy="1588658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08696" y="3960547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Overshoot duration</a:t>
            </a:r>
          </a:p>
          <a:p>
            <a:pPr algn="ctr"/>
            <a:r>
              <a:rPr lang="en-US" sz="1200" dirty="0" smtClean="0"/>
              <a:t>(load current over the data sheet limit)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6477000" y="2363999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Load current</a:t>
            </a:r>
            <a:endParaRPr lang="en-US" b="1" dirty="0">
              <a:solidFill>
                <a:schemeClr val="tx2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27944" y="1878458"/>
            <a:ext cx="591456" cy="3122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054693" y="2523028"/>
            <a:ext cx="746128" cy="1561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8" idx="3"/>
          </p:cNvCxnSpPr>
          <p:nvPr/>
        </p:nvCxnSpPr>
        <p:spPr>
          <a:xfrm>
            <a:off x="2296022" y="2925571"/>
            <a:ext cx="30416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102453" y="3161398"/>
            <a:ext cx="716947" cy="2492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481475" y="3988553"/>
            <a:ext cx="1505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Current creeping behavior</a:t>
            </a:r>
            <a:endParaRPr lang="en-US" sz="1200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456254" y="3064070"/>
            <a:ext cx="521720" cy="9501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3456254" y="2720204"/>
            <a:ext cx="1649702" cy="12962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4990024" y="3953873"/>
            <a:ext cx="1377144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59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Bench test measurement</a:t>
            </a:r>
            <a:br>
              <a:rPr lang="en-US" sz="2400" dirty="0" smtClean="0"/>
            </a:br>
            <a:r>
              <a:rPr lang="en-US" sz="2400" dirty="0" smtClean="0"/>
              <a:t>Current limit response to different over current levels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1213449"/>
            <a:ext cx="8467725" cy="3282357"/>
          </a:xfrm>
        </p:spPr>
        <p:txBody>
          <a:bodyPr/>
          <a:lstStyle/>
          <a:p>
            <a:r>
              <a:rPr lang="en-US" dirty="0" smtClean="0"/>
              <a:t>VS = 13.5V</a:t>
            </a:r>
          </a:p>
          <a:p>
            <a:r>
              <a:rPr lang="en-US" dirty="0" smtClean="0"/>
              <a:t>Ambient temperature = 25C</a:t>
            </a:r>
          </a:p>
          <a:p>
            <a:r>
              <a:rPr lang="en-US" dirty="0" smtClean="0"/>
              <a:t>Current limit set = 0.36A</a:t>
            </a:r>
          </a:p>
          <a:p>
            <a:r>
              <a:rPr lang="en-US" dirty="0" smtClean="0"/>
              <a:t>Scope probes: CH1 = VOUT, CH2 = FAULT, CH3 = </a:t>
            </a:r>
            <a:r>
              <a:rPr lang="en-US" dirty="0" err="1" smtClean="0"/>
              <a:t>Vcs</a:t>
            </a:r>
            <a:r>
              <a:rPr lang="en-US" dirty="0" smtClean="0"/>
              <a:t> and CH4 = load current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current limit loop has an overshoot depending on the output voltage negative slope in overcurrent conditions.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Load step 0.35A to 0.44A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16" y="734323"/>
            <a:ext cx="6035614" cy="3622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3486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Load step 0.35A to 0.5A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32" y="855094"/>
            <a:ext cx="6461184" cy="3877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3556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Load step 0.35A to 0.54A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535" y="727586"/>
            <a:ext cx="6358657" cy="3812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101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Load step 0.35A to 1A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283" y="894361"/>
            <a:ext cx="6139132" cy="3676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0719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Load step 0.35A to 2A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102" y="836852"/>
            <a:ext cx="6122867" cy="3671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099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Load step 0.35A to 5A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02" y="648060"/>
            <a:ext cx="6340415" cy="3805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6489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Load step 0.35A to short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291" y="797585"/>
            <a:ext cx="6202391" cy="3722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485695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1232</TotalTime>
  <Words>165</Words>
  <Application>Microsoft Office PowerPoint</Application>
  <PresentationFormat>On-screen Show (16:9)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FinalPowerpoint</vt:lpstr>
      <vt:lpstr>Load current increment verse time Illustration</vt:lpstr>
      <vt:lpstr>Bench test measurement Current limit response to different over current levels</vt:lpstr>
      <vt:lpstr>Load step 0.35A to 0.44A</vt:lpstr>
      <vt:lpstr>Load step 0.35A to 0.5A</vt:lpstr>
      <vt:lpstr>Load step 0.35A to 0.54A</vt:lpstr>
      <vt:lpstr>Load step 0.35A to 1A</vt:lpstr>
      <vt:lpstr>Load step 0.35A to 2A</vt:lpstr>
      <vt:lpstr>Load step 0.35A to 5A</vt:lpstr>
      <vt:lpstr>Load step 0.35A to short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Brollo, Clementina</dc:creator>
  <cp:lastModifiedBy>Harmouch, Mahmoud</cp:lastModifiedBy>
  <cp:revision>114</cp:revision>
  <dcterms:created xsi:type="dcterms:W3CDTF">2007-12-19T20:51:45Z</dcterms:created>
  <dcterms:modified xsi:type="dcterms:W3CDTF">2018-08-03T20:29:57Z</dcterms:modified>
</cp:coreProperties>
</file>