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6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4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9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1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5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1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DE45-B4D4-4441-B6B0-3AF38E1033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43BD6-8C3E-45CC-BFA7-FBA85DEFB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TPSxHxx-Q1 </a:t>
            </a:r>
            <a:r>
              <a:rPr lang="en-US" dirty="0" smtClean="0"/>
              <a:t>thermal behavior during over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Datasheet description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5638800" cy="474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9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447800"/>
            <a:ext cx="7618413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1" y="402075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Tsw</a:t>
            </a:r>
            <a:r>
              <a:rPr lang="en-US" b="1" dirty="0" smtClean="0"/>
              <a:t> triggered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50492" y="4074611"/>
            <a:ext cx="239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Tsw</a:t>
            </a:r>
            <a:r>
              <a:rPr lang="en-US" sz="1100" dirty="0" smtClean="0"/>
              <a:t> and </a:t>
            </a:r>
            <a:r>
              <a:rPr lang="en-US" sz="1100" dirty="0" err="1" smtClean="0"/>
              <a:t>Tsd</a:t>
            </a:r>
            <a:r>
              <a:rPr lang="en-US" sz="1100" dirty="0" smtClean="0"/>
              <a:t> triggered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5365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76184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71800" y="4692134"/>
            <a:ext cx="199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Tsd</a:t>
            </a:r>
            <a:r>
              <a:rPr lang="en-US" b="1" dirty="0" smtClean="0"/>
              <a:t> - Thys&lt;TJ &lt; </a:t>
            </a:r>
            <a:r>
              <a:rPr lang="en-US" b="1" dirty="0" err="1" smtClean="0"/>
              <a:t>Tsd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953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 test at VS = 13.5V and load current limit 1.5A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618413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0" y="4708610"/>
            <a:ext cx="141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Tsd</a:t>
            </a:r>
            <a:r>
              <a:rPr lang="en-US" b="1" dirty="0" smtClean="0"/>
              <a:t> triggered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804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54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TPSxHxx-Q1 thermal behavior during over current</vt:lpstr>
      <vt:lpstr>Datasheet description</vt:lpstr>
      <vt:lpstr>Bench test at VS = 13.5V and load current limit 1.5A</vt:lpstr>
      <vt:lpstr>Bench test at VS = 13.5V and load current limit 1.5A</vt:lpstr>
      <vt:lpstr>Bench test at VS = 13.5V and load current limit 1.5A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TPS1H100-Q1 thermal behavior during over current</dc:title>
  <dc:creator>Harmouch, Mahmoud</dc:creator>
  <cp:lastModifiedBy>Harmouch, Mahmoud</cp:lastModifiedBy>
  <cp:revision>5</cp:revision>
  <dcterms:created xsi:type="dcterms:W3CDTF">2018-07-27T15:19:15Z</dcterms:created>
  <dcterms:modified xsi:type="dcterms:W3CDTF">2018-08-20T13:09:06Z</dcterms:modified>
</cp:coreProperties>
</file>