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>
        <p:scale>
          <a:sx n="125" d="100"/>
          <a:sy n="125" d="100"/>
        </p:scale>
        <p:origin x="1356" y="1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E463-5A0B-46C8-9A05-61EB57A408B1}" type="datetimeFigureOut">
              <a:rPr lang="ko-KR" altLang="en-US" smtClean="0"/>
              <a:t>2022-06-27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4FA3-923F-4064-946C-651E342A27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678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E463-5A0B-46C8-9A05-61EB57A408B1}" type="datetimeFigureOut">
              <a:rPr lang="ko-KR" altLang="en-US" smtClean="0"/>
              <a:t>2022-06-27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4FA3-923F-4064-946C-651E342A27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872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E463-5A0B-46C8-9A05-61EB57A408B1}" type="datetimeFigureOut">
              <a:rPr lang="ko-KR" altLang="en-US" smtClean="0"/>
              <a:t>2022-06-27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4FA3-923F-4064-946C-651E342A27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966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E463-5A0B-46C8-9A05-61EB57A408B1}" type="datetimeFigureOut">
              <a:rPr lang="ko-KR" altLang="en-US" smtClean="0"/>
              <a:t>2022-06-27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4FA3-923F-4064-946C-651E342A27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437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E463-5A0B-46C8-9A05-61EB57A408B1}" type="datetimeFigureOut">
              <a:rPr lang="ko-KR" altLang="en-US" smtClean="0"/>
              <a:t>2022-06-27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4FA3-923F-4064-946C-651E342A27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659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E463-5A0B-46C8-9A05-61EB57A408B1}" type="datetimeFigureOut">
              <a:rPr lang="ko-KR" altLang="en-US" smtClean="0"/>
              <a:t>2022-06-27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4FA3-923F-4064-946C-651E342A27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367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E463-5A0B-46C8-9A05-61EB57A408B1}" type="datetimeFigureOut">
              <a:rPr lang="ko-KR" altLang="en-US" smtClean="0"/>
              <a:t>2022-06-27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4FA3-923F-4064-946C-651E342A27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753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E463-5A0B-46C8-9A05-61EB57A408B1}" type="datetimeFigureOut">
              <a:rPr lang="ko-KR" altLang="en-US" smtClean="0"/>
              <a:t>2022-06-27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4FA3-923F-4064-946C-651E342A27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7757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E463-5A0B-46C8-9A05-61EB57A408B1}" type="datetimeFigureOut">
              <a:rPr lang="ko-KR" altLang="en-US" smtClean="0"/>
              <a:t>2022-06-27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4FA3-923F-4064-946C-651E342A27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4759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E463-5A0B-46C8-9A05-61EB57A408B1}" type="datetimeFigureOut">
              <a:rPr lang="ko-KR" altLang="en-US" smtClean="0"/>
              <a:t>2022-06-27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4FA3-923F-4064-946C-651E342A27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088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E463-5A0B-46C8-9A05-61EB57A408B1}" type="datetimeFigureOut">
              <a:rPr lang="ko-KR" altLang="en-US" smtClean="0"/>
              <a:t>2022-06-27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4FA3-923F-4064-946C-651E342A27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436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7E463-5A0B-46C8-9A05-61EB57A408B1}" type="datetimeFigureOut">
              <a:rPr lang="ko-KR" altLang="en-US" smtClean="0"/>
              <a:t>2022-06-27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E4FA3-923F-4064-946C-651E342A27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67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335280"/>
            <a:ext cx="7620000" cy="6019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75800" y="5038189"/>
            <a:ext cx="2373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FF00"/>
                </a:solidFill>
              </a:rPr>
              <a:t>CH1 : \OCS</a:t>
            </a:r>
          </a:p>
          <a:p>
            <a:r>
              <a:rPr lang="en-US" altLang="ko-KR" b="1" dirty="0" smtClean="0">
                <a:solidFill>
                  <a:srgbClr val="FF00FF"/>
                </a:solidFill>
              </a:rPr>
              <a:t>CH4 : \EN</a:t>
            </a:r>
            <a:endParaRPr lang="ko-KR" altLang="en-US" b="1" dirty="0">
              <a:solidFill>
                <a:srgbClr val="FF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57780" y="2314414"/>
            <a:ext cx="2545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>
                    <a:lumMod val="95000"/>
                  </a:schemeClr>
                </a:solidFill>
              </a:rPr>
              <a:t>2ohm- Load Connected </a:t>
            </a:r>
            <a:endParaRPr lang="ko-KR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7" name="직선 화살표 연결선 6"/>
          <p:cNvCxnSpPr/>
          <p:nvPr/>
        </p:nvCxnSpPr>
        <p:spPr>
          <a:xfrm flipH="1">
            <a:off x="2196923" y="2470207"/>
            <a:ext cx="460857" cy="709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/>
          <p:nvPr/>
        </p:nvCxnSpPr>
        <p:spPr>
          <a:xfrm flipH="1" flipV="1">
            <a:off x="5349410" y="3089701"/>
            <a:ext cx="452779" cy="510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49410" y="3600659"/>
            <a:ext cx="3472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>
                    <a:lumMod val="95000"/>
                  </a:schemeClr>
                </a:solidFill>
              </a:rPr>
              <a:t>2ohm- Load Disconnected </a:t>
            </a:r>
          </a:p>
          <a:p>
            <a:r>
              <a:rPr lang="en-US" altLang="ko-KR" dirty="0" smtClean="0">
                <a:solidFill>
                  <a:schemeClr val="bg1">
                    <a:lumMod val="95000"/>
                  </a:schemeClr>
                </a:solidFill>
              </a:rPr>
              <a:t>EN pin </a:t>
            </a:r>
            <a:r>
              <a:rPr lang="en-US" altLang="ko-KR" dirty="0" smtClean="0">
                <a:solidFill>
                  <a:schemeClr val="bg1">
                    <a:lumMod val="95000"/>
                  </a:schemeClr>
                </a:solidFill>
              </a:rPr>
              <a:t>operate</a:t>
            </a:r>
            <a:r>
              <a:rPr lang="en-US" altLang="ko-KR" dirty="0">
                <a:solidFill>
                  <a:schemeClr val="bg1">
                    <a:lumMod val="95000"/>
                  </a:schemeClr>
                </a:solidFill>
              </a:rPr>
              <a:t>s</a:t>
            </a:r>
            <a:r>
              <a:rPr lang="en-US" altLang="ko-KR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altLang="ko-KR" dirty="0" smtClean="0">
                <a:solidFill>
                  <a:schemeClr val="bg1">
                    <a:lumMod val="95000"/>
                  </a:schemeClr>
                </a:solidFill>
              </a:rPr>
              <a:t>properly</a:t>
            </a:r>
            <a:endParaRPr lang="en-US" altLang="ko-K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869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048" y="492752"/>
            <a:ext cx="7509904" cy="58724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45520" y="5066275"/>
            <a:ext cx="2373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FF00"/>
                </a:solidFill>
              </a:rPr>
              <a:t>CH1 : \OCS</a:t>
            </a:r>
          </a:p>
          <a:p>
            <a:r>
              <a:rPr lang="en-US" altLang="ko-KR" b="1" dirty="0" smtClean="0">
                <a:solidFill>
                  <a:srgbClr val="FF00FF"/>
                </a:solidFill>
              </a:rPr>
              <a:t>CH4 : \EN</a:t>
            </a:r>
            <a:endParaRPr lang="ko-KR" altLang="en-US" b="1" dirty="0">
              <a:solidFill>
                <a:srgbClr val="FF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7040" y="1671940"/>
            <a:ext cx="2545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>
                    <a:lumMod val="95000"/>
                  </a:schemeClr>
                </a:solidFill>
              </a:rPr>
              <a:t>2ohm- Load Connected </a:t>
            </a:r>
            <a:endParaRPr lang="ko-KR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8" name="직선 화살표 연결선 7"/>
          <p:cNvCxnSpPr/>
          <p:nvPr/>
        </p:nvCxnSpPr>
        <p:spPr>
          <a:xfrm flipH="1">
            <a:off x="3896183" y="1827733"/>
            <a:ext cx="460857" cy="709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 flipH="1">
            <a:off x="5629885" y="3074211"/>
            <a:ext cx="460857" cy="709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90742" y="3074211"/>
            <a:ext cx="3472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>
                    <a:lumMod val="95000"/>
                  </a:schemeClr>
                </a:solidFill>
              </a:rPr>
              <a:t>2ohm- Load Disconnected </a:t>
            </a:r>
          </a:p>
          <a:p>
            <a:r>
              <a:rPr lang="en-US" altLang="ko-KR" dirty="0" smtClean="0">
                <a:solidFill>
                  <a:schemeClr val="bg1">
                    <a:lumMod val="95000"/>
                  </a:schemeClr>
                </a:solidFill>
              </a:rPr>
              <a:t>But, EN pin was not recovery</a:t>
            </a:r>
            <a:endParaRPr lang="en-US" altLang="ko-K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34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</Words>
  <Application>Microsoft Office PowerPoint</Application>
  <PresentationFormat>와이드스크린</PresentationFormat>
  <Paragraphs>10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isens20170307</dc:creator>
  <cp:lastModifiedBy>isens20170307</cp:lastModifiedBy>
  <cp:revision>3</cp:revision>
  <dcterms:created xsi:type="dcterms:W3CDTF">2022-06-27T08:47:44Z</dcterms:created>
  <dcterms:modified xsi:type="dcterms:W3CDTF">2022-06-27T08:49:41Z</dcterms:modified>
</cp:coreProperties>
</file>