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0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7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0533-488F-4380-9E26-C019D7A23C2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9C1E-DB79-4CAD-991C-615F6D87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95236"/>
              </p:ext>
            </p:extLst>
          </p:nvPr>
        </p:nvGraphicFramePr>
        <p:xfrm>
          <a:off x="381000" y="304800"/>
          <a:ext cx="83058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971800"/>
                <a:gridCol w="2895600"/>
                <a:gridCol w="685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 </a:t>
                      </a:r>
                      <a:endParaRPr lang="en-US" altLang="ko-KR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TPS40210</a:t>
                      </a:r>
                    </a:p>
                    <a:p>
                      <a:pPr algn="ctr"/>
                      <a:r>
                        <a:rPr lang="en-US" sz="1200" dirty="0" smtClean="0"/>
                        <a:t>FET : CSD17577 (TI)</a:t>
                      </a:r>
                    </a:p>
                    <a:p>
                      <a:pPr algn="ctr"/>
                      <a:r>
                        <a:rPr lang="en-US" sz="1200" dirty="0" smtClean="0"/>
                        <a:t>Gate</a:t>
                      </a:r>
                      <a:r>
                        <a:rPr lang="en-US" sz="1200" baseline="0" dirty="0" smtClean="0"/>
                        <a:t> waveform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TPS40210</a:t>
                      </a:r>
                    </a:p>
                    <a:p>
                      <a:pPr algn="ctr"/>
                      <a:r>
                        <a:rPr lang="en-US" sz="1200" dirty="0" smtClean="0"/>
                        <a:t>FET : Sis412DN(Vishay)</a:t>
                      </a:r>
                    </a:p>
                    <a:p>
                      <a:pPr algn="ctr"/>
                      <a:r>
                        <a:rPr lang="en-US" sz="1200" dirty="0" smtClean="0"/>
                        <a:t>Gate</a:t>
                      </a:r>
                      <a:r>
                        <a:rPr lang="en-US" sz="1200" baseline="0" dirty="0" smtClean="0"/>
                        <a:t> waveform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TPS40210 EVM</a:t>
                      </a:r>
                    </a:p>
                    <a:p>
                      <a:pPr algn="ctr"/>
                      <a:r>
                        <a:rPr lang="en-US" sz="1200" dirty="0" smtClean="0"/>
                        <a:t>FET : Si4386DY(Vishay)</a:t>
                      </a:r>
                    </a:p>
                    <a:p>
                      <a:pPr algn="ctr"/>
                      <a:r>
                        <a:rPr lang="en-US" sz="1200" dirty="0" smtClean="0"/>
                        <a:t>Gate</a:t>
                      </a:r>
                      <a:r>
                        <a:rPr lang="en-US" sz="1200" baseline="0" dirty="0" smtClean="0"/>
                        <a:t> waveform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67946"/>
            <a:ext cx="2362200" cy="164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980302"/>
            <a:ext cx="2438401" cy="1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93429"/>
            <a:ext cx="2362200" cy="16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8" y="2649814"/>
            <a:ext cx="2438402" cy="17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495800"/>
            <a:ext cx="24384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4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26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Nam,  Dino</dc:creator>
  <cp:lastModifiedBy>Nam,  Dino</cp:lastModifiedBy>
  <cp:revision>9</cp:revision>
  <dcterms:created xsi:type="dcterms:W3CDTF">2016-08-31T11:01:13Z</dcterms:created>
  <dcterms:modified xsi:type="dcterms:W3CDTF">2016-09-01T09:42:06Z</dcterms:modified>
</cp:coreProperties>
</file>