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D02F4-A6E2-42A1-AE88-9DB850FE5DD4}" v="13" dt="2025-09-05T14:29:15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tty, Vinyas (V.A.)" userId="557b01c0-e978-4b70-8067-fb891d85686a" providerId="ADAL" clId="{0ECD02F4-A6E2-42A1-AE88-9DB850FE5DD4}"/>
    <pc:docChg chg="undo custSel addSld delSld modSld">
      <pc:chgData name="Shetty, Vinyas (V.A.)" userId="557b01c0-e978-4b70-8067-fb891d85686a" providerId="ADAL" clId="{0ECD02F4-A6E2-42A1-AE88-9DB850FE5DD4}" dt="2025-09-05T14:29:15.921" v="185"/>
      <pc:docMkLst>
        <pc:docMk/>
      </pc:docMkLst>
      <pc:sldChg chg="modSp new del mod">
        <pc:chgData name="Shetty, Vinyas (V.A.)" userId="557b01c0-e978-4b70-8067-fb891d85686a" providerId="ADAL" clId="{0ECD02F4-A6E2-42A1-AE88-9DB850FE5DD4}" dt="2025-09-05T14:04:09.670" v="22" actId="47"/>
        <pc:sldMkLst>
          <pc:docMk/>
          <pc:sldMk cId="3188501318" sldId="256"/>
        </pc:sldMkLst>
        <pc:spChg chg="mod">
          <ac:chgData name="Shetty, Vinyas (V.A.)" userId="557b01c0-e978-4b70-8067-fb891d85686a" providerId="ADAL" clId="{0ECD02F4-A6E2-42A1-AE88-9DB850FE5DD4}" dt="2025-09-05T14:03:33.085" v="2" actId="27636"/>
          <ac:spMkLst>
            <pc:docMk/>
            <pc:sldMk cId="3188501318" sldId="256"/>
            <ac:spMk id="2" creationId="{9A28EC04-8BEF-AF1E-1872-16B3F3B6A37C}"/>
          </ac:spMkLst>
        </pc:spChg>
        <pc:spChg chg="mod">
          <ac:chgData name="Shetty, Vinyas (V.A.)" userId="557b01c0-e978-4b70-8067-fb891d85686a" providerId="ADAL" clId="{0ECD02F4-A6E2-42A1-AE88-9DB850FE5DD4}" dt="2025-09-05T14:03:40.841" v="19" actId="20577"/>
          <ac:spMkLst>
            <pc:docMk/>
            <pc:sldMk cId="3188501318" sldId="256"/>
            <ac:spMk id="3" creationId="{F44D2DB9-73AB-A1D1-771C-286B982E1D11}"/>
          </ac:spMkLst>
        </pc:spChg>
      </pc:sldChg>
      <pc:sldChg chg="delSp modSp add mod">
        <pc:chgData name="Shetty, Vinyas (V.A.)" userId="557b01c0-e978-4b70-8067-fb891d85686a" providerId="ADAL" clId="{0ECD02F4-A6E2-42A1-AE88-9DB850FE5DD4}" dt="2025-09-05T14:04:41.477" v="58" actId="478"/>
        <pc:sldMkLst>
          <pc:docMk/>
          <pc:sldMk cId="0" sldId="304"/>
        </pc:sldMkLst>
        <pc:spChg chg="del">
          <ac:chgData name="Shetty, Vinyas (V.A.)" userId="557b01c0-e978-4b70-8067-fb891d85686a" providerId="ADAL" clId="{0ECD02F4-A6E2-42A1-AE88-9DB850FE5DD4}" dt="2025-09-05T14:04:35.170" v="55" actId="478"/>
          <ac:spMkLst>
            <pc:docMk/>
            <pc:sldMk cId="0" sldId="304"/>
            <ac:spMk id="7" creationId="{7616421A-F56F-4182-8073-B7413CE9E820}"/>
          </ac:spMkLst>
        </pc:spChg>
        <pc:spChg chg="del">
          <ac:chgData name="Shetty, Vinyas (V.A.)" userId="557b01c0-e978-4b70-8067-fb891d85686a" providerId="ADAL" clId="{0ECD02F4-A6E2-42A1-AE88-9DB850FE5DD4}" dt="2025-09-05T14:04:36.994" v="56" actId="478"/>
          <ac:spMkLst>
            <pc:docMk/>
            <pc:sldMk cId="0" sldId="304"/>
            <ac:spMk id="8" creationId="{1074D10E-3EBB-4744-C691-424D092B56E4}"/>
          </ac:spMkLst>
        </pc:spChg>
        <pc:spChg chg="del">
          <ac:chgData name="Shetty, Vinyas (V.A.)" userId="557b01c0-e978-4b70-8067-fb891d85686a" providerId="ADAL" clId="{0ECD02F4-A6E2-42A1-AE88-9DB850FE5DD4}" dt="2025-09-05T14:04:31.351" v="53" actId="478"/>
          <ac:spMkLst>
            <pc:docMk/>
            <pc:sldMk cId="0" sldId="304"/>
            <ac:spMk id="9" creationId="{B5E04C4B-53B6-DCEC-8314-2BC8925C2F52}"/>
          </ac:spMkLst>
        </pc:spChg>
        <pc:spChg chg="mod">
          <ac:chgData name="Shetty, Vinyas (V.A.)" userId="557b01c0-e978-4b70-8067-fb891d85686a" providerId="ADAL" clId="{0ECD02F4-A6E2-42A1-AE88-9DB850FE5DD4}" dt="2025-09-05T14:04:19.638" v="49" actId="20577"/>
          <ac:spMkLst>
            <pc:docMk/>
            <pc:sldMk cId="0" sldId="304"/>
            <ac:spMk id="10" creationId="{82B49DE5-13B4-E95F-A1DD-975337AAEA6D}"/>
          </ac:spMkLst>
        </pc:spChg>
        <pc:spChg chg="del mod">
          <ac:chgData name="Shetty, Vinyas (V.A.)" userId="557b01c0-e978-4b70-8067-fb891d85686a" providerId="ADAL" clId="{0ECD02F4-A6E2-42A1-AE88-9DB850FE5DD4}" dt="2025-09-05T14:04:26.893" v="52" actId="478"/>
          <ac:spMkLst>
            <pc:docMk/>
            <pc:sldMk cId="0" sldId="304"/>
            <ac:spMk id="11" creationId="{6C9D8A05-150F-2605-5C1A-2EBAF9BE4E3C}"/>
          </ac:spMkLst>
        </pc:spChg>
        <pc:spChg chg="del mod">
          <ac:chgData name="Shetty, Vinyas (V.A.)" userId="557b01c0-e978-4b70-8067-fb891d85686a" providerId="ADAL" clId="{0ECD02F4-A6E2-42A1-AE88-9DB850FE5DD4}" dt="2025-09-05T14:04:26.893" v="52" actId="478"/>
          <ac:spMkLst>
            <pc:docMk/>
            <pc:sldMk cId="0" sldId="304"/>
            <ac:spMk id="12" creationId="{0149221A-46C3-F7F8-04EE-9A5AFE7D9E29}"/>
          </ac:spMkLst>
        </pc:spChg>
        <pc:spChg chg="del">
          <ac:chgData name="Shetty, Vinyas (V.A.)" userId="557b01c0-e978-4b70-8067-fb891d85686a" providerId="ADAL" clId="{0ECD02F4-A6E2-42A1-AE88-9DB850FE5DD4}" dt="2025-09-05T14:04:31.351" v="53" actId="478"/>
          <ac:spMkLst>
            <pc:docMk/>
            <pc:sldMk cId="0" sldId="304"/>
            <ac:spMk id="14" creationId="{40CC0BE6-15D3-7203-AF34-64A238C1ACCD}"/>
          </ac:spMkLst>
        </pc:spChg>
        <pc:spChg chg="del">
          <ac:chgData name="Shetty, Vinyas (V.A.)" userId="557b01c0-e978-4b70-8067-fb891d85686a" providerId="ADAL" clId="{0ECD02F4-A6E2-42A1-AE88-9DB850FE5DD4}" dt="2025-09-05T14:04:41.477" v="58" actId="478"/>
          <ac:spMkLst>
            <pc:docMk/>
            <pc:sldMk cId="0" sldId="304"/>
            <ac:spMk id="26" creationId="{6EAC3117-B059-2A89-FCC1-4BD4D4696635}"/>
          </ac:spMkLst>
        </pc:spChg>
        <pc:spChg chg="mod">
          <ac:chgData name="Shetty, Vinyas (V.A.)" userId="557b01c0-e978-4b70-8067-fb891d85686a" providerId="ADAL" clId="{0ECD02F4-A6E2-42A1-AE88-9DB850FE5DD4}" dt="2025-09-05T14:04:05.611" v="21"/>
          <ac:spMkLst>
            <pc:docMk/>
            <pc:sldMk cId="0" sldId="304"/>
            <ac:spMk id="26626" creationId="{DCB4B1A1-240E-3886-A536-D55DAE48E6C0}"/>
          </ac:spMkLst>
        </pc:spChg>
        <pc:graphicFrameChg chg="del modGraphic">
          <ac:chgData name="Shetty, Vinyas (V.A.)" userId="557b01c0-e978-4b70-8067-fb891d85686a" providerId="ADAL" clId="{0ECD02F4-A6E2-42A1-AE88-9DB850FE5DD4}" dt="2025-09-05T14:04:39.708" v="57" actId="478"/>
          <ac:graphicFrameMkLst>
            <pc:docMk/>
            <pc:sldMk cId="0" sldId="304"/>
            <ac:graphicFrameMk id="13" creationId="{1B20BFA9-4856-273A-257F-C97E774C5D39}"/>
          </ac:graphicFrameMkLst>
        </pc:graphicFrameChg>
      </pc:sldChg>
      <pc:sldChg chg="addSp delSp modSp new mod">
        <pc:chgData name="Shetty, Vinyas (V.A.)" userId="557b01c0-e978-4b70-8067-fb891d85686a" providerId="ADAL" clId="{0ECD02F4-A6E2-42A1-AE88-9DB850FE5DD4}" dt="2025-09-05T14:11:16.216" v="84" actId="1076"/>
        <pc:sldMkLst>
          <pc:docMk/>
          <pc:sldMk cId="2024560029" sldId="305"/>
        </pc:sldMkLst>
        <pc:spChg chg="del">
          <ac:chgData name="Shetty, Vinyas (V.A.)" userId="557b01c0-e978-4b70-8067-fb891d85686a" providerId="ADAL" clId="{0ECD02F4-A6E2-42A1-AE88-9DB850FE5DD4}" dt="2025-09-05T14:05:19.124" v="60" actId="478"/>
          <ac:spMkLst>
            <pc:docMk/>
            <pc:sldMk cId="2024560029" sldId="305"/>
            <ac:spMk id="2" creationId="{2C91E8A6-C6D9-5638-A199-689A3CBD3940}"/>
          </ac:spMkLst>
        </pc:spChg>
        <pc:spChg chg="del">
          <ac:chgData name="Shetty, Vinyas (V.A.)" userId="557b01c0-e978-4b70-8067-fb891d85686a" providerId="ADAL" clId="{0ECD02F4-A6E2-42A1-AE88-9DB850FE5DD4}" dt="2025-09-05T14:05:19.124" v="60" actId="478"/>
          <ac:spMkLst>
            <pc:docMk/>
            <pc:sldMk cId="2024560029" sldId="305"/>
            <ac:spMk id="3" creationId="{1C355C30-94A2-DBC5-5950-B20303AD9DA9}"/>
          </ac:spMkLst>
        </pc:spChg>
        <pc:spChg chg="del">
          <ac:chgData name="Shetty, Vinyas (V.A.)" userId="557b01c0-e978-4b70-8067-fb891d85686a" providerId="ADAL" clId="{0ECD02F4-A6E2-42A1-AE88-9DB850FE5DD4}" dt="2025-09-05T14:05:19.124" v="60" actId="478"/>
          <ac:spMkLst>
            <pc:docMk/>
            <pc:sldMk cId="2024560029" sldId="305"/>
            <ac:spMk id="4" creationId="{97E69A36-EDF8-1880-18B3-244B105B2AC0}"/>
          </ac:spMkLst>
        </pc:spChg>
        <pc:spChg chg="del">
          <ac:chgData name="Shetty, Vinyas (V.A.)" userId="557b01c0-e978-4b70-8067-fb891d85686a" providerId="ADAL" clId="{0ECD02F4-A6E2-42A1-AE88-9DB850FE5DD4}" dt="2025-09-05T14:05:19.124" v="60" actId="478"/>
          <ac:spMkLst>
            <pc:docMk/>
            <pc:sldMk cId="2024560029" sldId="305"/>
            <ac:spMk id="5" creationId="{61A826F2-41E8-E040-5A48-3E5190AB003A}"/>
          </ac:spMkLst>
        </pc:spChg>
        <pc:spChg chg="add mod">
          <ac:chgData name="Shetty, Vinyas (V.A.)" userId="557b01c0-e978-4b70-8067-fb891d85686a" providerId="ADAL" clId="{0ECD02F4-A6E2-42A1-AE88-9DB850FE5DD4}" dt="2025-09-05T14:11:16.216" v="84" actId="1076"/>
          <ac:spMkLst>
            <pc:docMk/>
            <pc:sldMk cId="2024560029" sldId="305"/>
            <ac:spMk id="8" creationId="{4E934441-7511-2752-309C-D0D85BC4BD4B}"/>
          </ac:spMkLst>
        </pc:spChg>
        <pc:picChg chg="add mod">
          <ac:chgData name="Shetty, Vinyas (V.A.)" userId="557b01c0-e978-4b70-8067-fb891d85686a" providerId="ADAL" clId="{0ECD02F4-A6E2-42A1-AE88-9DB850FE5DD4}" dt="2025-09-05T14:10:46.160" v="62" actId="14100"/>
          <ac:picMkLst>
            <pc:docMk/>
            <pc:sldMk cId="2024560029" sldId="305"/>
            <ac:picMk id="7" creationId="{25F8C207-9C25-F0F9-0B19-F6E96C3F2662}"/>
          </ac:picMkLst>
        </pc:picChg>
      </pc:sldChg>
      <pc:sldChg chg="addSp delSp modSp new add del mod">
        <pc:chgData name="Shetty, Vinyas (V.A.)" userId="557b01c0-e978-4b70-8067-fb891d85686a" providerId="ADAL" clId="{0ECD02F4-A6E2-42A1-AE88-9DB850FE5DD4}" dt="2025-09-05T14:24:53.250" v="140" actId="20577"/>
        <pc:sldMkLst>
          <pc:docMk/>
          <pc:sldMk cId="2327810036" sldId="306"/>
        </pc:sldMkLst>
        <pc:spChg chg="del">
          <ac:chgData name="Shetty, Vinyas (V.A.)" userId="557b01c0-e978-4b70-8067-fb891d85686a" providerId="ADAL" clId="{0ECD02F4-A6E2-42A1-AE88-9DB850FE5DD4}" dt="2025-09-05T14:11:24.671" v="89" actId="478"/>
          <ac:spMkLst>
            <pc:docMk/>
            <pc:sldMk cId="2327810036" sldId="306"/>
            <ac:spMk id="2" creationId="{F62B205F-C91A-B6DB-3A7F-97DDDEB661DC}"/>
          </ac:spMkLst>
        </pc:spChg>
        <pc:spChg chg="del">
          <ac:chgData name="Shetty, Vinyas (V.A.)" userId="557b01c0-e978-4b70-8067-fb891d85686a" providerId="ADAL" clId="{0ECD02F4-A6E2-42A1-AE88-9DB850FE5DD4}" dt="2025-09-05T14:11:24.671" v="89" actId="478"/>
          <ac:spMkLst>
            <pc:docMk/>
            <pc:sldMk cId="2327810036" sldId="306"/>
            <ac:spMk id="3" creationId="{CD659FE6-411D-B3BF-1514-122B12371671}"/>
          </ac:spMkLst>
        </pc:spChg>
        <pc:spChg chg="del">
          <ac:chgData name="Shetty, Vinyas (V.A.)" userId="557b01c0-e978-4b70-8067-fb891d85686a" providerId="ADAL" clId="{0ECD02F4-A6E2-42A1-AE88-9DB850FE5DD4}" dt="2025-09-05T14:11:24.671" v="89" actId="478"/>
          <ac:spMkLst>
            <pc:docMk/>
            <pc:sldMk cId="2327810036" sldId="306"/>
            <ac:spMk id="4" creationId="{744265AE-1E0A-A6F5-7EBD-76BC3DCD80BE}"/>
          </ac:spMkLst>
        </pc:spChg>
        <pc:spChg chg="del">
          <ac:chgData name="Shetty, Vinyas (V.A.)" userId="557b01c0-e978-4b70-8067-fb891d85686a" providerId="ADAL" clId="{0ECD02F4-A6E2-42A1-AE88-9DB850FE5DD4}" dt="2025-09-05T14:11:24.671" v="89" actId="478"/>
          <ac:spMkLst>
            <pc:docMk/>
            <pc:sldMk cId="2327810036" sldId="306"/>
            <ac:spMk id="5" creationId="{98374243-34F3-2BE0-E9C7-789F7402E5BC}"/>
          </ac:spMkLst>
        </pc:spChg>
        <pc:spChg chg="add mod">
          <ac:chgData name="Shetty, Vinyas (V.A.)" userId="557b01c0-e978-4b70-8067-fb891d85686a" providerId="ADAL" clId="{0ECD02F4-A6E2-42A1-AE88-9DB850FE5DD4}" dt="2025-09-05T14:24:53.250" v="140" actId="20577"/>
          <ac:spMkLst>
            <pc:docMk/>
            <pc:sldMk cId="2327810036" sldId="306"/>
            <ac:spMk id="10" creationId="{B241D1E9-E573-0605-6765-DD39A39792D2}"/>
          </ac:spMkLst>
        </pc:spChg>
        <pc:picChg chg="add mod">
          <ac:chgData name="Shetty, Vinyas (V.A.)" userId="557b01c0-e978-4b70-8067-fb891d85686a" providerId="ADAL" clId="{0ECD02F4-A6E2-42A1-AE88-9DB850FE5DD4}" dt="2025-09-05T14:24:34.755" v="113" actId="1076"/>
          <ac:picMkLst>
            <pc:docMk/>
            <pc:sldMk cId="2327810036" sldId="306"/>
            <ac:picMk id="7" creationId="{970F94F7-F545-E430-480C-2E5B9C9655E8}"/>
          </ac:picMkLst>
        </pc:picChg>
        <pc:picChg chg="add mod">
          <ac:chgData name="Shetty, Vinyas (V.A.)" userId="557b01c0-e978-4b70-8067-fb891d85686a" providerId="ADAL" clId="{0ECD02F4-A6E2-42A1-AE88-9DB850FE5DD4}" dt="2025-09-05T14:22:40.797" v="107" actId="1076"/>
          <ac:picMkLst>
            <pc:docMk/>
            <pc:sldMk cId="2327810036" sldId="306"/>
            <ac:picMk id="9" creationId="{775CC9BA-05B7-6D7F-FDE6-D582001DA134}"/>
          </ac:picMkLst>
        </pc:picChg>
      </pc:sldChg>
      <pc:sldChg chg="addSp modSp add mod">
        <pc:chgData name="Shetty, Vinyas (V.A.)" userId="557b01c0-e978-4b70-8067-fb891d85686a" providerId="ADAL" clId="{0ECD02F4-A6E2-42A1-AE88-9DB850FE5DD4}" dt="2025-09-05T14:23:49.051" v="112" actId="1076"/>
        <pc:sldMkLst>
          <pc:docMk/>
          <pc:sldMk cId="661278618" sldId="307"/>
        </pc:sldMkLst>
        <pc:spChg chg="add mod">
          <ac:chgData name="Shetty, Vinyas (V.A.)" userId="557b01c0-e978-4b70-8067-fb891d85686a" providerId="ADAL" clId="{0ECD02F4-A6E2-42A1-AE88-9DB850FE5DD4}" dt="2025-09-05T14:23:27.554" v="109" actId="1076"/>
          <ac:spMkLst>
            <pc:docMk/>
            <pc:sldMk cId="661278618" sldId="307"/>
            <ac:spMk id="3" creationId="{E7428EF7-CCD2-A0C0-38BB-BF9CB7278DE2}"/>
          </ac:spMkLst>
        </pc:spChg>
        <pc:picChg chg="add mod">
          <ac:chgData name="Shetty, Vinyas (V.A.)" userId="557b01c0-e978-4b70-8067-fb891d85686a" providerId="ADAL" clId="{0ECD02F4-A6E2-42A1-AE88-9DB850FE5DD4}" dt="2025-09-05T14:23:49.051" v="112" actId="1076"/>
          <ac:picMkLst>
            <pc:docMk/>
            <pc:sldMk cId="661278618" sldId="307"/>
            <ac:picMk id="5" creationId="{0A27B0FB-C54B-5654-868B-2D635BD081E0}"/>
          </ac:picMkLst>
        </pc:picChg>
      </pc:sldChg>
      <pc:sldChg chg="new del">
        <pc:chgData name="Shetty, Vinyas (V.A.)" userId="557b01c0-e978-4b70-8067-fb891d85686a" providerId="ADAL" clId="{0ECD02F4-A6E2-42A1-AE88-9DB850FE5DD4}" dt="2025-09-05T14:11:26.569" v="90" actId="47"/>
        <pc:sldMkLst>
          <pc:docMk/>
          <pc:sldMk cId="3950970007" sldId="307"/>
        </pc:sldMkLst>
      </pc:sldChg>
      <pc:sldChg chg="addSp modSp add mod">
        <pc:chgData name="Shetty, Vinyas (V.A.)" userId="557b01c0-e978-4b70-8067-fb891d85686a" providerId="ADAL" clId="{0ECD02F4-A6E2-42A1-AE88-9DB850FE5DD4}" dt="2025-09-05T14:27:14.201" v="169" actId="20577"/>
        <pc:sldMkLst>
          <pc:docMk/>
          <pc:sldMk cId="2765953679" sldId="308"/>
        </pc:sldMkLst>
        <pc:spChg chg="add mod">
          <ac:chgData name="Shetty, Vinyas (V.A.)" userId="557b01c0-e978-4b70-8067-fb891d85686a" providerId="ADAL" clId="{0ECD02F4-A6E2-42A1-AE88-9DB850FE5DD4}" dt="2025-09-05T14:27:14.201" v="169" actId="20577"/>
          <ac:spMkLst>
            <pc:docMk/>
            <pc:sldMk cId="2765953679" sldId="308"/>
            <ac:spMk id="2" creationId="{74E2AFC3-8244-F008-0644-063618FA37C9}"/>
          </ac:spMkLst>
        </pc:spChg>
        <pc:spChg chg="add mod">
          <ac:chgData name="Shetty, Vinyas (V.A.)" userId="557b01c0-e978-4b70-8067-fb891d85686a" providerId="ADAL" clId="{0ECD02F4-A6E2-42A1-AE88-9DB850FE5DD4}" dt="2025-09-05T14:27:02.088" v="157" actId="20577"/>
          <ac:spMkLst>
            <pc:docMk/>
            <pc:sldMk cId="2765953679" sldId="308"/>
            <ac:spMk id="6" creationId="{D6EACCD4-0401-98E4-5BE2-5440C7B35BAA}"/>
          </ac:spMkLst>
        </pc:spChg>
        <pc:picChg chg="add mod">
          <ac:chgData name="Shetty, Vinyas (V.A.)" userId="557b01c0-e978-4b70-8067-fb891d85686a" providerId="ADAL" clId="{0ECD02F4-A6E2-42A1-AE88-9DB850FE5DD4}" dt="2025-09-05T14:26:14.974" v="143" actId="1076"/>
          <ac:picMkLst>
            <pc:docMk/>
            <pc:sldMk cId="2765953679" sldId="308"/>
            <ac:picMk id="3" creationId="{D8FB976F-21B9-8C27-603C-3E62900E562C}"/>
          </ac:picMkLst>
        </pc:picChg>
        <pc:picChg chg="add mod">
          <ac:chgData name="Shetty, Vinyas (V.A.)" userId="557b01c0-e978-4b70-8067-fb891d85686a" providerId="ADAL" clId="{0ECD02F4-A6E2-42A1-AE88-9DB850FE5DD4}" dt="2025-09-05T14:26:32.400" v="146" actId="1076"/>
          <ac:picMkLst>
            <pc:docMk/>
            <pc:sldMk cId="2765953679" sldId="308"/>
            <ac:picMk id="5" creationId="{AA1EE9FE-643C-33DB-0C2B-299C0FF68457}"/>
          </ac:picMkLst>
        </pc:picChg>
      </pc:sldChg>
      <pc:sldChg chg="new del">
        <pc:chgData name="Shetty, Vinyas (V.A.)" userId="557b01c0-e978-4b70-8067-fb891d85686a" providerId="ADAL" clId="{0ECD02F4-A6E2-42A1-AE88-9DB850FE5DD4}" dt="2025-09-05T14:11:27.287" v="91" actId="47"/>
        <pc:sldMkLst>
          <pc:docMk/>
          <pc:sldMk cId="3528979210" sldId="308"/>
        </pc:sldMkLst>
      </pc:sldChg>
      <pc:sldChg chg="new del">
        <pc:chgData name="Shetty, Vinyas (V.A.)" userId="557b01c0-e978-4b70-8067-fb891d85686a" providerId="ADAL" clId="{0ECD02F4-A6E2-42A1-AE88-9DB850FE5DD4}" dt="2025-09-05T14:11:28.353" v="92" actId="47"/>
        <pc:sldMkLst>
          <pc:docMk/>
          <pc:sldMk cId="2027244024" sldId="309"/>
        </pc:sldMkLst>
      </pc:sldChg>
      <pc:sldChg chg="addSp modSp add mod">
        <pc:chgData name="Shetty, Vinyas (V.A.)" userId="557b01c0-e978-4b70-8067-fb891d85686a" providerId="ADAL" clId="{0ECD02F4-A6E2-42A1-AE88-9DB850FE5DD4}" dt="2025-09-05T14:28:01.143" v="175" actId="1076"/>
        <pc:sldMkLst>
          <pc:docMk/>
          <pc:sldMk cId="3486096274" sldId="309"/>
        </pc:sldMkLst>
        <pc:spChg chg="add mod">
          <ac:chgData name="Shetty, Vinyas (V.A.)" userId="557b01c0-e978-4b70-8067-fb891d85686a" providerId="ADAL" clId="{0ECD02F4-A6E2-42A1-AE88-9DB850FE5DD4}" dt="2025-09-05T14:28:01.143" v="175" actId="1076"/>
          <ac:spMkLst>
            <pc:docMk/>
            <pc:sldMk cId="3486096274" sldId="309"/>
            <ac:spMk id="5" creationId="{BB9C362D-04F9-F980-344C-F0A694CEFC7A}"/>
          </ac:spMkLst>
        </pc:spChg>
        <pc:picChg chg="add mod">
          <ac:chgData name="Shetty, Vinyas (V.A.)" userId="557b01c0-e978-4b70-8067-fb891d85686a" providerId="ADAL" clId="{0ECD02F4-A6E2-42A1-AE88-9DB850FE5DD4}" dt="2025-09-05T14:27:48.050" v="173" actId="1076"/>
          <ac:picMkLst>
            <pc:docMk/>
            <pc:sldMk cId="3486096274" sldId="309"/>
            <ac:picMk id="3" creationId="{30A24B8F-31BA-72FA-F5D8-8D55D1B309CE}"/>
          </ac:picMkLst>
        </pc:picChg>
      </pc:sldChg>
      <pc:sldChg chg="addSp modSp add mod">
        <pc:chgData name="Shetty, Vinyas (V.A.)" userId="557b01c0-e978-4b70-8067-fb891d85686a" providerId="ADAL" clId="{0ECD02F4-A6E2-42A1-AE88-9DB850FE5DD4}" dt="2025-09-05T14:29:15.921" v="185"/>
        <pc:sldMkLst>
          <pc:docMk/>
          <pc:sldMk cId="1842458171" sldId="310"/>
        </pc:sldMkLst>
        <pc:spChg chg="add mod">
          <ac:chgData name="Shetty, Vinyas (V.A.)" userId="557b01c0-e978-4b70-8067-fb891d85686a" providerId="ADAL" clId="{0ECD02F4-A6E2-42A1-AE88-9DB850FE5DD4}" dt="2025-09-05T14:29:15.921" v="185"/>
          <ac:spMkLst>
            <pc:docMk/>
            <pc:sldMk cId="1842458171" sldId="310"/>
            <ac:spMk id="6" creationId="{C549F853-8054-8768-C564-7E1D4CDEFB99}"/>
          </ac:spMkLst>
        </pc:spChg>
        <pc:spChg chg="add mod">
          <ac:chgData name="Shetty, Vinyas (V.A.)" userId="557b01c0-e978-4b70-8067-fb891d85686a" providerId="ADAL" clId="{0ECD02F4-A6E2-42A1-AE88-9DB850FE5DD4}" dt="2025-09-05T14:29:15.921" v="185"/>
          <ac:spMkLst>
            <pc:docMk/>
            <pc:sldMk cId="1842458171" sldId="310"/>
            <ac:spMk id="7" creationId="{010DCEDA-692F-CBB1-B719-C8902E24D9DD}"/>
          </ac:spMkLst>
        </pc:spChg>
        <pc:picChg chg="add mod">
          <ac:chgData name="Shetty, Vinyas (V.A.)" userId="557b01c0-e978-4b70-8067-fb891d85686a" providerId="ADAL" clId="{0ECD02F4-A6E2-42A1-AE88-9DB850FE5DD4}" dt="2025-09-05T14:28:39.030" v="179" actId="14100"/>
          <ac:picMkLst>
            <pc:docMk/>
            <pc:sldMk cId="1842458171" sldId="310"/>
            <ac:picMk id="3" creationId="{BCF37B5D-596B-46F2-6E46-3AF43CD3EDE5}"/>
          </ac:picMkLst>
        </pc:picChg>
        <pc:picChg chg="add mod">
          <ac:chgData name="Shetty, Vinyas (V.A.)" userId="557b01c0-e978-4b70-8067-fb891d85686a" providerId="ADAL" clId="{0ECD02F4-A6E2-42A1-AE88-9DB850FE5DD4}" dt="2025-09-05T14:29:05.313" v="184" actId="1076"/>
          <ac:picMkLst>
            <pc:docMk/>
            <pc:sldMk cId="1842458171" sldId="310"/>
            <ac:picMk id="5" creationId="{A50A6379-A2AA-5FD3-6B69-EF91B3E2E8B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3CC4B-53AB-0290-BD9F-5165C9787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6E970-1EA5-1B10-BBC8-2E005FFBE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29B37-B2B4-677A-5C31-10F85B3D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66464-6576-2C48-1F48-3F8A1D31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A1BCA-BCE2-2ECD-C507-5DD852E4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5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7D120-10CA-6782-79AF-1AE39FBC3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03BFA-AF53-AD81-5C0F-78CBA4CF8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3D8F7-F0E6-A4BE-0962-4A3C795D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1E4DB-F137-613F-71E6-DE9265A6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61DFA-3466-83C9-8A9F-3FC603E7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6AA08F-5D67-F765-A379-E827058DF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C743D-6471-9C54-0E30-ABEE79812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119D7-EC35-CFED-59CF-F47C8B7F2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E8DE8-9FA9-0791-0D8B-FE027453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CD581-7747-1C54-79FB-DEF5613A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59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B74C79-9EBD-6393-0D61-2ADDE47C8F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951" y="6362700"/>
            <a:ext cx="376767" cy="2974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333">
              <a:latin typeface="Roboto" panose="02000000000000000000" pitchFamily="2" charset="0"/>
            </a:endParaRPr>
          </a:p>
        </p:txBody>
      </p:sp>
      <p:pic>
        <p:nvPicPr>
          <p:cNvPr id="3" name="Picture 2" descr="A blue and orange twisted object&#10;&#10;Description automatically generated">
            <a:extLst>
              <a:ext uri="{FF2B5EF4-FFF2-40B4-BE49-F238E27FC236}">
                <a16:creationId xmlns:a16="http://schemas.microsoft.com/office/drawing/2014/main" id="{441E8E79-52DC-9B97-4F80-9E9E181BF8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3399368"/>
            <a:ext cx="7264400" cy="345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yellow letter and a black background&#10;&#10;Description automatically generated">
            <a:extLst>
              <a:ext uri="{FF2B5EF4-FFF2-40B4-BE49-F238E27FC236}">
                <a16:creationId xmlns:a16="http://schemas.microsoft.com/office/drawing/2014/main" id="{F10CBCA4-5052-7019-B1FC-86E3847012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85" y="897467"/>
            <a:ext cx="2349500" cy="5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66423" y="692200"/>
            <a:ext cx="9027600" cy="273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7066">
                <a:latin typeface="+mj-l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66415" y="3478267"/>
            <a:ext cx="9027600" cy="74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6"/>
                </a:solidFill>
                <a:latin typeface="+mn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66234" y="4504267"/>
            <a:ext cx="2586567" cy="499533"/>
          </a:xfrm>
        </p:spPr>
        <p:txBody>
          <a:bodyPr/>
          <a:lstStyle>
            <a:lvl1pPr marL="152396" indent="0">
              <a:buNone/>
              <a:defRPr sz="1467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766234" y="4936067"/>
            <a:ext cx="2586567" cy="499533"/>
          </a:xfrm>
        </p:spPr>
        <p:txBody>
          <a:bodyPr/>
          <a:lstStyle>
            <a:lvl1pPr marL="152396" indent="0">
              <a:buNone/>
              <a:defRPr sz="1467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263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E605-8DD2-CDA2-638F-43EE76ED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8825B-26AF-EE7A-83E4-7776754C4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EE092-6DE4-EE33-3964-7A81280E5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34B37-7F71-2CD5-8B62-A58D1F6B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A4971-FCB6-3C69-EC13-25230B39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2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FDD2-EABC-ADDB-2B1C-73575513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1AC2B-07A6-BAF5-EF9E-67F5F34BC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B5EF0-E80C-C810-AB9A-6FF3CA06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C89D3-2C8E-BE1C-A768-EA378D71A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11D1D-57E0-8D64-6EDB-CC0222709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8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82C7-E204-7AF5-0A67-951C204A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3078A-5BFA-87DB-6DD1-7A9630C31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074B7-08A4-F154-709B-7F2BB19AA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8AD1A-7823-D089-FE93-448902E5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13558-D1E2-8668-839F-5BA7F88C3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BD3D5-60E8-8B89-9B20-7B6487B0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8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38568-9575-884F-36F4-9B4C2D4C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491AF-B837-10DD-ECF0-F8D74D762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428A7-3565-B46F-8633-1FECC9B8E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54534-5FBB-A395-09FE-E72ABBC18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98C48-464A-2092-0D2F-597020397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1A1575-55E4-D80D-6991-CDBD44B1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1D353-02D8-A69F-EC58-3F49FDB5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68EDB8-3CBE-E221-2EB2-8743F999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8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A31CA-54B0-553D-B80A-645CFA72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FAB33F-69FB-0D07-78D6-F1A963378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3CF42-B8D3-23A4-BDD5-E908C0C5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9EDC3-CE79-B37D-D02F-96C11457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01720-A83A-BC0E-35B8-CD8DBD49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17567-B24E-2015-CCE8-990371A0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96EDC-08DE-D984-D938-6F7C0D8F2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0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AB79-4A7E-E85E-E76F-DD3A7093B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6DE10-7116-2D83-E99F-0A5E10E20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D7501-0205-F7ED-8ABA-03DC4EDB3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E6C6D-4C29-109D-56DD-3A680306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C2195-29E8-79D0-EB86-58773E7F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580D1-60B1-FA3F-62F7-E3D18F70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4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F4FF8-75DA-3BEC-6F00-B67FACF6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9207A2-FD08-162E-976B-F0B9EAA3B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3EE82-8A05-39B3-4888-71C4549C9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E7BD2-841B-6D3C-0BEF-CCC7D6FF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99511-42F9-B804-0207-58077FD4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07470-99A7-AD6A-9456-B0387C45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1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7D6336-1A79-1059-1033-7897F9D5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71A0B-3C4D-BDFE-0D38-4EB5485B4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8BB24-A86C-3298-E5B0-0B3B5B613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E76B0-2D9C-39FD-FFBA-5D4DD8563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9F9F-2915-09E0-C924-DCF850E1E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8">
            <a:extLst>
              <a:ext uri="{FF2B5EF4-FFF2-40B4-BE49-F238E27FC236}">
                <a16:creationId xmlns:a16="http://schemas.microsoft.com/office/drawing/2014/main" id="{DCB4B1A1-240E-3886-A536-D55DAE48E6C0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766233" y="692152"/>
            <a:ext cx="9027584" cy="27368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C3D60"/>
              </a:buClr>
            </a:pPr>
            <a:r>
              <a:rPr lang="en-US" sz="4800" dirty="0"/>
              <a:t>Texas_Instruments_LMR604305SRAKRQ1_TPS628502QDRLRQ1_TPS628501QDRLRQ1</a:t>
            </a:r>
            <a:endParaRPr lang="en-US" altLang="en-US" sz="4800" b="1" dirty="0">
              <a:solidFill>
                <a:srgbClr val="0C3D60"/>
              </a:solidFill>
              <a:cs typeface="Arial" panose="020B0604020202020204" pitchFamily="34" charset="0"/>
              <a:sym typeface="Montserrat" panose="00000500000000000000" pitchFamily="2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2B49DE5-13B4-E95F-A1DD-975337AAE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233" y="3477684"/>
            <a:ext cx="9027584" cy="742949"/>
          </a:xfrm>
        </p:spPr>
        <p:txBody>
          <a:bodyPr/>
          <a:lstStyle/>
          <a:p>
            <a:pPr marL="609585" indent="-457189">
              <a:buClr>
                <a:schemeClr val="dk2"/>
              </a:buClr>
              <a:defRPr/>
            </a:pPr>
            <a:r>
              <a:rPr lang="en-US" dirty="0">
                <a:ea typeface="Montserrat"/>
                <a:cs typeface="Montserrat"/>
                <a:sym typeface="Montserrat"/>
              </a:rPr>
              <a:t>Supplier Review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F8C207-9C25-F0F9-0B19-F6E96C3F2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917"/>
            <a:ext cx="11512296" cy="40364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934441-7511-2752-309C-D0D85BC4BD4B}"/>
              </a:ext>
            </a:extLst>
          </p:cNvPr>
          <p:cNvSpPr txBox="1"/>
          <p:nvPr/>
        </p:nvSpPr>
        <p:spPr>
          <a:xfrm>
            <a:off x="448056" y="155448"/>
            <a:ext cx="289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LMR604305SRAKRQ1-5V Primary Buck</a:t>
            </a:r>
          </a:p>
        </p:txBody>
      </p:sp>
    </p:spTree>
    <p:extLst>
      <p:ext uri="{BB962C8B-B14F-4D97-AF65-F5344CB8AC3E}">
        <p14:creationId xmlns:p14="http://schemas.microsoft.com/office/powerpoint/2010/main" val="202456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0F94F7-F545-E430-480C-2E5B9C96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29" y="489967"/>
            <a:ext cx="5406432" cy="6232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5CC9BA-05B7-6D7F-FDE6-D582001DA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7152"/>
            <a:ext cx="5787285" cy="54472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41D1E9-E573-0605-6765-DD39A39792D2}"/>
              </a:ext>
            </a:extLst>
          </p:cNvPr>
          <p:cNvSpPr txBox="1"/>
          <p:nvPr/>
        </p:nvSpPr>
        <p:spPr>
          <a:xfrm>
            <a:off x="445729" y="182880"/>
            <a:ext cx="477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routed in same layer</a:t>
            </a:r>
          </a:p>
        </p:txBody>
      </p:sp>
    </p:spTree>
    <p:extLst>
      <p:ext uri="{BB962C8B-B14F-4D97-AF65-F5344CB8AC3E}">
        <p14:creationId xmlns:p14="http://schemas.microsoft.com/office/powerpoint/2010/main" val="232781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B16C1-72B8-C18B-4978-D349AFB7F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428EF7-CCD2-A0C0-38BB-BF9CB7278DE2}"/>
              </a:ext>
            </a:extLst>
          </p:cNvPr>
          <p:cNvSpPr txBox="1"/>
          <p:nvPr/>
        </p:nvSpPr>
        <p:spPr>
          <a:xfrm>
            <a:off x="634786" y="201788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TPS628502QDRLRQ1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7B0FB-C54B-5654-868B-2D635BD08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27" y="1645920"/>
            <a:ext cx="9857120" cy="434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7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F37FE-0E30-7D98-93DB-082FD9BAB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B976F-21B9-8C27-603C-3E62900E5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55" y="1270535"/>
            <a:ext cx="6312407" cy="4711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1EE9FE-643C-33DB-0C2B-299C0FF68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384" y="1015981"/>
            <a:ext cx="5207321" cy="5220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EACCD4-0401-98E4-5BE2-5440C7B35BAA}"/>
              </a:ext>
            </a:extLst>
          </p:cNvPr>
          <p:cNvSpPr txBox="1"/>
          <p:nvPr/>
        </p:nvSpPr>
        <p:spPr>
          <a:xfrm>
            <a:off x="445729" y="182880"/>
            <a:ext cx="477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Layer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2AFC3-8244-F008-0644-063618FA37C9}"/>
              </a:ext>
            </a:extLst>
          </p:cNvPr>
          <p:cNvSpPr txBox="1"/>
          <p:nvPr/>
        </p:nvSpPr>
        <p:spPr>
          <a:xfrm>
            <a:off x="6755562" y="252014"/>
            <a:ext cx="477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76595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76F9-4148-C8DB-FF49-EB12EA238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24B8F-31BA-72FA-F5D8-8D55D1B30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19" y="1512028"/>
            <a:ext cx="10402626" cy="4667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9C362D-04F9-F980-344C-F0A694CEFC7A}"/>
              </a:ext>
            </a:extLst>
          </p:cNvPr>
          <p:cNvSpPr txBox="1"/>
          <p:nvPr/>
        </p:nvSpPr>
        <p:spPr>
          <a:xfrm>
            <a:off x="1046266" y="421244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TPS628501QDRLRQ1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9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723E2-E5A1-1F0B-D40A-2537DE641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F37B5D-596B-46F2-6E46-3AF43CD3E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3" y="1357161"/>
            <a:ext cx="4972741" cy="5139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0A6379-A2AA-5FD3-6B69-EF91B3E2E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208" y="1548687"/>
            <a:ext cx="6297491" cy="4572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49F853-8054-8768-C564-7E1D4CDEFB99}"/>
              </a:ext>
            </a:extLst>
          </p:cNvPr>
          <p:cNvSpPr txBox="1"/>
          <p:nvPr/>
        </p:nvSpPr>
        <p:spPr>
          <a:xfrm>
            <a:off x="445729" y="182880"/>
            <a:ext cx="477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Layer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0DCEDA-692F-CBB1-B719-C8902E24D9DD}"/>
              </a:ext>
            </a:extLst>
          </p:cNvPr>
          <p:cNvSpPr txBox="1"/>
          <p:nvPr/>
        </p:nvSpPr>
        <p:spPr>
          <a:xfrm>
            <a:off x="6755562" y="252014"/>
            <a:ext cx="477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842458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29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Montserrat</vt:lpstr>
      <vt:lpstr>Roboto</vt:lpstr>
      <vt:lpstr>Office Theme</vt:lpstr>
      <vt:lpstr>Texas_Instruments_LMR604305SRAKRQ1_TPS628502QDRLRQ1_TPS628501QDRLRQ1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Shetty, Vinyas (V.A.)</dc:creator>
  <cp:lastModifiedBy>Shetty, Vinyas (V.A.)</cp:lastModifiedBy>
  <cp:revision>1</cp:revision>
  <dcterms:created xsi:type="dcterms:W3CDTF">2025-09-05T14:03:20Z</dcterms:created>
  <dcterms:modified xsi:type="dcterms:W3CDTF">2025-09-05T14:29:16Z</dcterms:modified>
</cp:coreProperties>
</file>