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308" r:id="rId4"/>
    <p:sldId id="309" r:id="rId5"/>
    <p:sldId id="307" r:id="rId6"/>
    <p:sldId id="31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DB233-AC3C-42D3-AC94-0F7AA49EC967}" v="9" dt="2025-09-26T07:38:47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tty, Vinyas (V.A.)" userId="557b01c0-e978-4b70-8067-fb891d85686a" providerId="ADAL" clId="{DC3DB233-AC3C-42D3-AC94-0F7AA49EC967}"/>
    <pc:docChg chg="custSel addSld modSld sldOrd">
      <pc:chgData name="Shetty, Vinyas (V.A.)" userId="557b01c0-e978-4b70-8067-fb891d85686a" providerId="ADAL" clId="{DC3DB233-AC3C-42D3-AC94-0F7AA49EC967}" dt="2025-09-26T07:39:06.511" v="94" actId="20577"/>
      <pc:docMkLst>
        <pc:docMk/>
      </pc:docMkLst>
      <pc:sldChg chg="modSp">
        <pc:chgData name="Shetty, Vinyas (V.A.)" userId="557b01c0-e978-4b70-8067-fb891d85686a" providerId="ADAL" clId="{DC3DB233-AC3C-42D3-AC94-0F7AA49EC967}" dt="2025-09-26T06:26:06.511" v="0"/>
        <pc:sldMkLst>
          <pc:docMk/>
          <pc:sldMk cId="0" sldId="304"/>
        </pc:sldMkLst>
        <pc:spChg chg="mod">
          <ac:chgData name="Shetty, Vinyas (V.A.)" userId="557b01c0-e978-4b70-8067-fb891d85686a" providerId="ADAL" clId="{DC3DB233-AC3C-42D3-AC94-0F7AA49EC967}" dt="2025-09-26T06:26:06.511" v="0"/>
          <ac:spMkLst>
            <pc:docMk/>
            <pc:sldMk cId="0" sldId="304"/>
            <ac:spMk id="26626" creationId="{DCB4B1A1-240E-3886-A536-D55DAE48E6C0}"/>
          </ac:spMkLst>
        </pc:spChg>
      </pc:sldChg>
      <pc:sldChg chg="addSp delSp modSp mod">
        <pc:chgData name="Shetty, Vinyas (V.A.)" userId="557b01c0-e978-4b70-8067-fb891d85686a" providerId="ADAL" clId="{DC3DB233-AC3C-42D3-AC94-0F7AA49EC967}" dt="2025-09-26T06:52:05.653" v="24" actId="14100"/>
        <pc:sldMkLst>
          <pc:docMk/>
          <pc:sldMk cId="661278618" sldId="307"/>
        </pc:sldMkLst>
        <pc:spChg chg="add mod">
          <ac:chgData name="Shetty, Vinyas (V.A.)" userId="557b01c0-e978-4b70-8067-fb891d85686a" providerId="ADAL" clId="{DC3DB233-AC3C-42D3-AC94-0F7AA49EC967}" dt="2025-09-26T06:45:38.974" v="16" actId="1076"/>
          <ac:spMkLst>
            <pc:docMk/>
            <pc:sldMk cId="661278618" sldId="307"/>
            <ac:spMk id="2" creationId="{74E2AFC3-8244-F008-0644-063618FA37C9}"/>
          </ac:spMkLst>
        </pc:spChg>
        <pc:spChg chg="mod">
          <ac:chgData name="Shetty, Vinyas (V.A.)" userId="557b01c0-e978-4b70-8067-fb891d85686a" providerId="ADAL" clId="{DC3DB233-AC3C-42D3-AC94-0F7AA49EC967}" dt="2025-09-26T06:26:11.775" v="1"/>
          <ac:spMkLst>
            <pc:docMk/>
            <pc:sldMk cId="661278618" sldId="307"/>
            <ac:spMk id="3" creationId="{E7428EF7-CCD2-A0C0-38BB-BF9CB7278DE2}"/>
          </ac:spMkLst>
        </pc:spChg>
        <pc:picChg chg="del">
          <ac:chgData name="Shetty, Vinyas (V.A.)" userId="557b01c0-e978-4b70-8067-fb891d85686a" providerId="ADAL" clId="{DC3DB233-AC3C-42D3-AC94-0F7AA49EC967}" dt="2025-09-26T06:26:13.164" v="2" actId="478"/>
          <ac:picMkLst>
            <pc:docMk/>
            <pc:sldMk cId="661278618" sldId="307"/>
            <ac:picMk id="5" creationId="{0A27B0FB-C54B-5654-868B-2D635BD081E0}"/>
          </ac:picMkLst>
        </pc:picChg>
        <pc:picChg chg="add mod">
          <ac:chgData name="Shetty, Vinyas (V.A.)" userId="557b01c0-e978-4b70-8067-fb891d85686a" providerId="ADAL" clId="{DC3DB233-AC3C-42D3-AC94-0F7AA49EC967}" dt="2025-09-26T06:51:58.893" v="20" actId="1076"/>
          <ac:picMkLst>
            <pc:docMk/>
            <pc:sldMk cId="661278618" sldId="307"/>
            <ac:picMk id="6" creationId="{D42E2BCA-E6F4-77C7-C27A-5F9E4E5FBF37}"/>
          </ac:picMkLst>
        </pc:picChg>
        <pc:picChg chg="add mod">
          <ac:chgData name="Shetty, Vinyas (V.A.)" userId="557b01c0-e978-4b70-8067-fb891d85686a" providerId="ADAL" clId="{DC3DB233-AC3C-42D3-AC94-0F7AA49EC967}" dt="2025-09-26T06:52:05.653" v="24" actId="14100"/>
          <ac:picMkLst>
            <pc:docMk/>
            <pc:sldMk cId="661278618" sldId="307"/>
            <ac:picMk id="8" creationId="{4231443E-4182-1D11-7FA5-5437C0186C95}"/>
          </ac:picMkLst>
        </pc:picChg>
      </pc:sldChg>
      <pc:sldChg chg="addSp delSp modSp mod ord">
        <pc:chgData name="Shetty, Vinyas (V.A.)" userId="557b01c0-e978-4b70-8067-fb891d85686a" providerId="ADAL" clId="{DC3DB233-AC3C-42D3-AC94-0F7AA49EC967}" dt="2025-09-26T06:43:46.245" v="10" actId="22"/>
        <pc:sldMkLst>
          <pc:docMk/>
          <pc:sldMk cId="2765953679" sldId="308"/>
        </pc:sldMkLst>
        <pc:spChg chg="del">
          <ac:chgData name="Shetty, Vinyas (V.A.)" userId="557b01c0-e978-4b70-8067-fb891d85686a" providerId="ADAL" clId="{DC3DB233-AC3C-42D3-AC94-0F7AA49EC967}" dt="2025-09-26T06:43:33.523" v="6" actId="21"/>
          <ac:spMkLst>
            <pc:docMk/>
            <pc:sldMk cId="2765953679" sldId="308"/>
            <ac:spMk id="2" creationId="{74E2AFC3-8244-F008-0644-063618FA37C9}"/>
          </ac:spMkLst>
        </pc:spChg>
        <pc:spChg chg="add mod">
          <ac:chgData name="Shetty, Vinyas (V.A.)" userId="557b01c0-e978-4b70-8067-fb891d85686a" providerId="ADAL" clId="{DC3DB233-AC3C-42D3-AC94-0F7AA49EC967}" dt="2025-09-26T06:43:40.086" v="9"/>
          <ac:spMkLst>
            <pc:docMk/>
            <pc:sldMk cId="2765953679" sldId="308"/>
            <ac:spMk id="4" creationId="{A4F41E7E-3470-C0A0-4224-75AC4FEFD543}"/>
          </ac:spMkLst>
        </pc:spChg>
        <pc:picChg chg="del">
          <ac:chgData name="Shetty, Vinyas (V.A.)" userId="557b01c0-e978-4b70-8067-fb891d85686a" providerId="ADAL" clId="{DC3DB233-AC3C-42D3-AC94-0F7AA49EC967}" dt="2025-09-26T06:43:39.274" v="8" actId="478"/>
          <ac:picMkLst>
            <pc:docMk/>
            <pc:sldMk cId="2765953679" sldId="308"/>
            <ac:picMk id="3" creationId="{D8FB976F-21B9-8C27-603C-3E62900E562C}"/>
          </ac:picMkLst>
        </pc:picChg>
        <pc:picChg chg="del">
          <ac:chgData name="Shetty, Vinyas (V.A.)" userId="557b01c0-e978-4b70-8067-fb891d85686a" providerId="ADAL" clId="{DC3DB233-AC3C-42D3-AC94-0F7AA49EC967}" dt="2025-09-26T06:43:26.253" v="3" actId="478"/>
          <ac:picMkLst>
            <pc:docMk/>
            <pc:sldMk cId="2765953679" sldId="308"/>
            <ac:picMk id="5" creationId="{AA1EE9FE-643C-33DB-0C2B-299C0FF68457}"/>
          </ac:picMkLst>
        </pc:picChg>
        <pc:picChg chg="add">
          <ac:chgData name="Shetty, Vinyas (V.A.)" userId="557b01c0-e978-4b70-8067-fb891d85686a" providerId="ADAL" clId="{DC3DB233-AC3C-42D3-AC94-0F7AA49EC967}" dt="2025-09-26T06:43:46.245" v="10" actId="22"/>
          <ac:picMkLst>
            <pc:docMk/>
            <pc:sldMk cId="2765953679" sldId="308"/>
            <ac:picMk id="8" creationId="{35D8AC91-FBD5-E98E-42C2-3BB2DAA70C2B}"/>
          </ac:picMkLst>
        </pc:picChg>
      </pc:sldChg>
      <pc:sldChg chg="addSp delSp modSp add mod">
        <pc:chgData name="Shetty, Vinyas (V.A.)" userId="557b01c0-e978-4b70-8067-fb891d85686a" providerId="ADAL" clId="{DC3DB233-AC3C-42D3-AC94-0F7AA49EC967}" dt="2025-09-26T06:45:34.868" v="15" actId="1076"/>
        <pc:sldMkLst>
          <pc:docMk/>
          <pc:sldMk cId="2973685433" sldId="309"/>
        </pc:sldMkLst>
        <pc:picChg chg="add mod">
          <ac:chgData name="Shetty, Vinyas (V.A.)" userId="557b01c0-e978-4b70-8067-fb891d85686a" providerId="ADAL" clId="{DC3DB233-AC3C-42D3-AC94-0F7AA49EC967}" dt="2025-09-26T06:45:34.868" v="15" actId="1076"/>
          <ac:picMkLst>
            <pc:docMk/>
            <pc:sldMk cId="2973685433" sldId="309"/>
            <ac:picMk id="3" creationId="{FD6ED3F2-A87B-B4D3-311A-0EA5589629E6}"/>
          </ac:picMkLst>
        </pc:picChg>
        <pc:picChg chg="del">
          <ac:chgData name="Shetty, Vinyas (V.A.)" userId="557b01c0-e978-4b70-8067-fb891d85686a" providerId="ADAL" clId="{DC3DB233-AC3C-42D3-AC94-0F7AA49EC967}" dt="2025-09-26T06:43:55.232" v="12" actId="478"/>
          <ac:picMkLst>
            <pc:docMk/>
            <pc:sldMk cId="2973685433" sldId="309"/>
            <ac:picMk id="8" creationId="{3C3D186F-5327-C85B-01D0-6D454C0707C3}"/>
          </ac:picMkLst>
        </pc:picChg>
      </pc:sldChg>
      <pc:sldChg chg="addSp delSp modSp add mod">
        <pc:chgData name="Shetty, Vinyas (V.A.)" userId="557b01c0-e978-4b70-8067-fb891d85686a" providerId="ADAL" clId="{DC3DB233-AC3C-42D3-AC94-0F7AA49EC967}" dt="2025-09-26T06:52:39.233" v="30" actId="1076"/>
        <pc:sldMkLst>
          <pc:docMk/>
          <pc:sldMk cId="1597180357" sldId="310"/>
        </pc:sldMkLst>
        <pc:picChg chg="add mod">
          <ac:chgData name="Shetty, Vinyas (V.A.)" userId="557b01c0-e978-4b70-8067-fb891d85686a" providerId="ADAL" clId="{DC3DB233-AC3C-42D3-AC94-0F7AA49EC967}" dt="2025-09-26T06:52:39.233" v="30" actId="1076"/>
          <ac:picMkLst>
            <pc:docMk/>
            <pc:sldMk cId="1597180357" sldId="310"/>
            <ac:picMk id="5" creationId="{F182AA09-F786-C3EE-3B13-D913A30B8727}"/>
          </ac:picMkLst>
        </pc:picChg>
        <pc:picChg chg="del">
          <ac:chgData name="Shetty, Vinyas (V.A.)" userId="557b01c0-e978-4b70-8067-fb891d85686a" providerId="ADAL" clId="{DC3DB233-AC3C-42D3-AC94-0F7AA49EC967}" dt="2025-09-26T06:52:19.081" v="27" actId="478"/>
          <ac:picMkLst>
            <pc:docMk/>
            <pc:sldMk cId="1597180357" sldId="310"/>
            <ac:picMk id="6" creationId="{95F2CD5E-2C52-B925-0250-E40E181A4467}"/>
          </ac:picMkLst>
        </pc:picChg>
        <pc:picChg chg="del">
          <ac:chgData name="Shetty, Vinyas (V.A.)" userId="557b01c0-e978-4b70-8067-fb891d85686a" providerId="ADAL" clId="{DC3DB233-AC3C-42D3-AC94-0F7AA49EC967}" dt="2025-09-26T06:52:18.222" v="26" actId="478"/>
          <ac:picMkLst>
            <pc:docMk/>
            <pc:sldMk cId="1597180357" sldId="310"/>
            <ac:picMk id="8" creationId="{6E630B1D-26B2-971F-0A37-785B7ECA3858}"/>
          </ac:picMkLst>
        </pc:picChg>
      </pc:sldChg>
      <pc:sldChg chg="addSp delSp modSp add mod ord">
        <pc:chgData name="Shetty, Vinyas (V.A.)" userId="557b01c0-e978-4b70-8067-fb891d85686a" providerId="ADAL" clId="{DC3DB233-AC3C-42D3-AC94-0F7AA49EC967}" dt="2025-09-26T07:39:06.511" v="94" actId="20577"/>
        <pc:sldMkLst>
          <pc:docMk/>
          <pc:sldMk cId="3160875802" sldId="311"/>
        </pc:sldMkLst>
        <pc:spChg chg="add mod">
          <ac:chgData name="Shetty, Vinyas (V.A.)" userId="557b01c0-e978-4b70-8067-fb891d85686a" providerId="ADAL" clId="{DC3DB233-AC3C-42D3-AC94-0F7AA49EC967}" dt="2025-09-26T07:39:06.511" v="94" actId="20577"/>
          <ac:spMkLst>
            <pc:docMk/>
            <pc:sldMk cId="3160875802" sldId="311"/>
            <ac:spMk id="4" creationId="{C9A4E036-C985-0445-7D0D-AC57E570F0B1}"/>
          </ac:spMkLst>
        </pc:spChg>
        <pc:spChg chg="del mod">
          <ac:chgData name="Shetty, Vinyas (V.A.)" userId="557b01c0-e978-4b70-8067-fb891d85686a" providerId="ADAL" clId="{DC3DB233-AC3C-42D3-AC94-0F7AA49EC967}" dt="2025-09-26T07:38:41.752" v="41" actId="478"/>
          <ac:spMkLst>
            <pc:docMk/>
            <pc:sldMk cId="3160875802" sldId="311"/>
            <ac:spMk id="6" creationId="{59A7F524-20C3-9A00-5439-4D1A4B0D1D29}"/>
          </ac:spMkLst>
        </pc:spChg>
        <pc:picChg chg="add mod">
          <ac:chgData name="Shetty, Vinyas (V.A.)" userId="557b01c0-e978-4b70-8067-fb891d85686a" providerId="ADAL" clId="{DC3DB233-AC3C-42D3-AC94-0F7AA49EC967}" dt="2025-09-26T06:56:48.403" v="38" actId="14100"/>
          <ac:picMkLst>
            <pc:docMk/>
            <pc:sldMk cId="3160875802" sldId="311"/>
            <ac:picMk id="3" creationId="{AA35BC34-4B2E-85F5-05D4-A8F208020E92}"/>
          </ac:picMkLst>
        </pc:picChg>
        <pc:picChg chg="del">
          <ac:chgData name="Shetty, Vinyas (V.A.)" userId="557b01c0-e978-4b70-8067-fb891d85686a" providerId="ADAL" clId="{DC3DB233-AC3C-42D3-AC94-0F7AA49EC967}" dt="2025-09-26T06:52:47.325" v="34" actId="478"/>
          <ac:picMkLst>
            <pc:docMk/>
            <pc:sldMk cId="3160875802" sldId="311"/>
            <ac:picMk id="8" creationId="{BF0E36DD-3DF6-1F7E-BD37-E81BFBFB72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CC4B-53AB-0290-BD9F-5165C9787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6E970-1EA5-1B10-BBC8-2E005FFBE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29B37-B2B4-677A-5C31-10F85B3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66464-6576-2C48-1F48-3F8A1D31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1BCA-BCE2-2ECD-C507-5DD852E4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5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D120-10CA-6782-79AF-1AE39FBC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03BFA-AF53-AD81-5C0F-78CBA4CF8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D8F7-F0E6-A4BE-0962-4A3C795D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1E4DB-F137-613F-71E6-DE9265A6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61DFA-3466-83C9-8A9F-3FC603E7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AA08F-5D67-F765-A379-E827058DF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C743D-6471-9C54-0E30-ABEE79812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119D7-EC35-CFED-59CF-F47C8B7F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E8DE8-9FA9-0791-0D8B-FE027453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D581-7747-1C54-79FB-DEF5613A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74C79-9EBD-6393-0D61-2ADDE47C8F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951" y="6362700"/>
            <a:ext cx="376767" cy="2974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33">
              <a:latin typeface="Roboto" panose="02000000000000000000" pitchFamily="2" charset="0"/>
            </a:endParaRPr>
          </a:p>
        </p:txBody>
      </p:sp>
      <p:pic>
        <p:nvPicPr>
          <p:cNvPr id="3" name="Picture 2" descr="A blue and orange twisted object&#10;&#10;Description automatically generated">
            <a:extLst>
              <a:ext uri="{FF2B5EF4-FFF2-40B4-BE49-F238E27FC236}">
                <a16:creationId xmlns:a16="http://schemas.microsoft.com/office/drawing/2014/main" id="{441E8E79-52DC-9B97-4F80-9E9E181BF8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399368"/>
            <a:ext cx="7264400" cy="345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yellow letter and a black background&#10;&#10;Description automatically generated">
            <a:extLst>
              <a:ext uri="{FF2B5EF4-FFF2-40B4-BE49-F238E27FC236}">
                <a16:creationId xmlns:a16="http://schemas.microsoft.com/office/drawing/2014/main" id="{F10CBCA4-5052-7019-B1FC-86E3847012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5" y="897467"/>
            <a:ext cx="2349500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6423" y="692200"/>
            <a:ext cx="90276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7066"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6415" y="3478267"/>
            <a:ext cx="9027600" cy="74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6"/>
                </a:solidFill>
                <a:latin typeface="+mn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66234" y="4504267"/>
            <a:ext cx="2586567" cy="499533"/>
          </a:xfrm>
        </p:spPr>
        <p:txBody>
          <a:bodyPr/>
          <a:lstStyle>
            <a:lvl1pPr marL="152396" indent="0">
              <a:buNone/>
              <a:defRPr sz="1467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6234" y="4936067"/>
            <a:ext cx="2586567" cy="499533"/>
          </a:xfrm>
        </p:spPr>
        <p:txBody>
          <a:bodyPr/>
          <a:lstStyle>
            <a:lvl1pPr marL="152396" indent="0">
              <a:buNone/>
              <a:defRPr sz="1467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6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E605-8DD2-CDA2-638F-43EE76ED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8825B-26AF-EE7A-83E4-7776754C4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EE092-6DE4-EE33-3964-7A81280E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4B37-7F71-2CD5-8B62-A58D1F6B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A4971-FCB6-3C69-EC13-25230B39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FDD2-EABC-ADDB-2B1C-73575513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1AC2B-07A6-BAF5-EF9E-67F5F34BC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B5EF0-E80C-C810-AB9A-6FF3CA06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C89D3-2C8E-BE1C-A768-EA378D71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11D1D-57E0-8D64-6EDB-CC022270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8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82C7-E204-7AF5-0A67-951C204A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3078A-5BFA-87DB-6DD1-7A9630C31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74B7-08A4-F154-709B-7F2BB19A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8AD1A-7823-D089-FE93-448902E5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13558-D1E2-8668-839F-5BA7F88C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BD3D5-60E8-8B89-9B20-7B6487B0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8568-9575-884F-36F4-9B4C2D4C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491AF-B837-10DD-ECF0-F8D74D76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428A7-3565-B46F-8633-1FECC9B8E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54534-5FBB-A395-09FE-E72ABBC18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98C48-464A-2092-0D2F-597020397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A1575-55E4-D80D-6991-CDBD44B1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1D353-02D8-A69F-EC58-3F49FDB5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8EDB8-3CBE-E221-2EB2-8743F999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8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31CA-54B0-553D-B80A-645CFA72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AB33F-69FB-0D07-78D6-F1A96337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3CF42-B8D3-23A4-BDD5-E908C0C5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9EDC3-CE79-B37D-D02F-96C11457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01720-A83A-BC0E-35B8-CD8DBD49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17567-B24E-2015-CCE8-990371A0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96EDC-08DE-D984-D938-6F7C0D8F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AB79-4A7E-E85E-E76F-DD3A7093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DE10-7116-2D83-E99F-0A5E10E2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D7501-0205-F7ED-8ABA-03DC4EDB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E6C6D-4C29-109D-56DD-3A680306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C2195-29E8-79D0-EB86-58773E7F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580D1-60B1-FA3F-62F7-E3D18F70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4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4FF8-75DA-3BEC-6F00-B67FACF6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9207A2-FD08-162E-976B-F0B9EAA3B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3EE82-8A05-39B3-4888-71C4549C9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E7BD2-841B-6D3C-0BEF-CCC7D6FF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99511-42F9-B804-0207-58077FD4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7470-99A7-AD6A-9456-B0387C45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1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D6336-1A79-1059-1033-7897F9D5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71A0B-3C4D-BDFE-0D38-4EB5485B4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8BB24-A86C-3298-E5B0-0B3B5B613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DE407-402D-437F-B429-36FE0C67602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E76B0-2D9C-39FD-FFBA-5D4DD8563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9F9F-2915-09E0-C924-DCF850E1E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>
            <a:extLst>
              <a:ext uri="{FF2B5EF4-FFF2-40B4-BE49-F238E27FC236}">
                <a16:creationId xmlns:a16="http://schemas.microsoft.com/office/drawing/2014/main" id="{DCB4B1A1-240E-3886-A536-D55DAE48E6C0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6233" y="692152"/>
            <a:ext cx="9027584" cy="27368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C3D60"/>
              </a:buClr>
            </a:pPr>
            <a:r>
              <a:rPr lang="en-US" sz="4800" dirty="0"/>
              <a:t>Texas_Instruments_LP8869CQPWPRQ1</a:t>
            </a:r>
            <a:endParaRPr lang="en-US" altLang="en-US" sz="4800" b="1" dirty="0">
              <a:solidFill>
                <a:srgbClr val="0C3D60"/>
              </a:solidFill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2B49DE5-13B4-E95F-A1DD-975337AAE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233" y="3477684"/>
            <a:ext cx="9027584" cy="742949"/>
          </a:xfrm>
        </p:spPr>
        <p:txBody>
          <a:bodyPr/>
          <a:lstStyle/>
          <a:p>
            <a:pPr marL="609585" indent="-457189">
              <a:buClr>
                <a:schemeClr val="dk2"/>
              </a:buClr>
              <a:defRPr/>
            </a:pPr>
            <a:r>
              <a:rPr lang="en-US" dirty="0">
                <a:ea typeface="Montserrat"/>
                <a:cs typeface="Montserrat"/>
                <a:sym typeface="Montserrat"/>
              </a:rPr>
              <a:t>Supplier Review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A4151-9D4D-7CB2-CC5A-BB0DF1C35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5BC34-4B2E-85F5-05D4-A8F208020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839"/>
            <a:ext cx="11643677" cy="5085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4E036-C985-0445-7D0D-AC57E570F0B1}"/>
              </a:ext>
            </a:extLst>
          </p:cNvPr>
          <p:cNvSpPr txBox="1"/>
          <p:nvPr/>
        </p:nvSpPr>
        <p:spPr>
          <a:xfrm>
            <a:off x="1213825" y="118872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Schematics-also can check </a:t>
            </a:r>
            <a:r>
              <a:rPr lang="en-US"/>
              <a:t>the attached pdf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7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F37FE-0E30-7D98-93DB-082FD9BAB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EACCD4-0401-98E4-5BE2-5440C7B35BAA}"/>
              </a:ext>
            </a:extLst>
          </p:cNvPr>
          <p:cNvSpPr txBox="1"/>
          <p:nvPr/>
        </p:nvSpPr>
        <p:spPr>
          <a:xfrm>
            <a:off x="445729" y="182880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Layer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D8AC91-FBD5-E98E-42C2-3BB2DAA70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041"/>
            <a:ext cx="12192000" cy="59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5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B28D5-E0CE-B940-05D3-69F095F2E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FDBF85-724A-9B61-52C5-BFE11DC537AB}"/>
              </a:ext>
            </a:extLst>
          </p:cNvPr>
          <p:cNvSpPr txBox="1"/>
          <p:nvPr/>
        </p:nvSpPr>
        <p:spPr>
          <a:xfrm>
            <a:off x="445729" y="182880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Layer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ED3F2-A87B-B4D3-311A-0EA558962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57" y="473516"/>
            <a:ext cx="9776082" cy="62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8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B16C1-72B8-C18B-4978-D349AFB7F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428EF7-CCD2-A0C0-38BB-BF9CB7278DE2}"/>
              </a:ext>
            </a:extLst>
          </p:cNvPr>
          <p:cNvSpPr txBox="1"/>
          <p:nvPr/>
        </p:nvSpPr>
        <p:spPr>
          <a:xfrm>
            <a:off x="634786" y="20178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LP8869CQPWPRQ1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2AFC3-8244-F008-0644-063618FA37C9}"/>
              </a:ext>
            </a:extLst>
          </p:cNvPr>
          <p:cNvSpPr txBox="1"/>
          <p:nvPr/>
        </p:nvSpPr>
        <p:spPr>
          <a:xfrm>
            <a:off x="3800606" y="201445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Layer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E2BCA-E6F4-77C7-C27A-5F9E4E5FB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86" y="779646"/>
            <a:ext cx="4353286" cy="5587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31443E-4182-1D11-7FA5-5437C0186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44" y="644892"/>
            <a:ext cx="5590289" cy="54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7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7EFE8-4BEB-79E6-CC36-7FE54EB2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940269-3D6B-C0F6-1956-0DA77274CE64}"/>
              </a:ext>
            </a:extLst>
          </p:cNvPr>
          <p:cNvSpPr txBox="1"/>
          <p:nvPr/>
        </p:nvSpPr>
        <p:spPr>
          <a:xfrm>
            <a:off x="634786" y="20178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LP8869CQPWPRQ1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D1917-FDDA-DE55-B2F6-D56D150ADF9C}"/>
              </a:ext>
            </a:extLst>
          </p:cNvPr>
          <p:cNvSpPr txBox="1"/>
          <p:nvPr/>
        </p:nvSpPr>
        <p:spPr>
          <a:xfrm>
            <a:off x="3800606" y="201445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Layer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2AA09-F786-C3EE-3B13-D913A30B8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18" y="1088136"/>
            <a:ext cx="4461670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80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Montserrat</vt:lpstr>
      <vt:lpstr>Roboto</vt:lpstr>
      <vt:lpstr>Office Theme</vt:lpstr>
      <vt:lpstr>Texas_Instruments_LP8869CQPWPRQ1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Shetty, Vinyas (V.A.)</dc:creator>
  <cp:lastModifiedBy>Shetty, Vinyas (V.A.)</cp:lastModifiedBy>
  <cp:revision>2</cp:revision>
  <dcterms:created xsi:type="dcterms:W3CDTF">2025-09-05T14:03:20Z</dcterms:created>
  <dcterms:modified xsi:type="dcterms:W3CDTF">2025-09-26T07:39:08Z</dcterms:modified>
</cp:coreProperties>
</file>