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7" r:id="rId3"/>
    <p:sldId id="30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D02F4-A6E2-42A1-AE88-9DB850FE5DD4}" v="13" dt="2025-09-05T14:29:15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3CC4B-53AB-0290-BD9F-5165C9787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6E970-1EA5-1B10-BBC8-2E005FFBE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29B37-B2B4-677A-5C31-10F85B3D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66464-6576-2C48-1F48-3F8A1D31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A1BCA-BCE2-2ECD-C507-5DD852E4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5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7D120-10CA-6782-79AF-1AE39FBC3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03BFA-AF53-AD81-5C0F-78CBA4CF8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3D8F7-F0E6-A4BE-0962-4A3C795D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1E4DB-F137-613F-71E6-DE9265A6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61DFA-3466-83C9-8A9F-3FC603E7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6AA08F-5D67-F765-A379-E827058DF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C743D-6471-9C54-0E30-ABEE79812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119D7-EC35-CFED-59CF-F47C8B7F2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E8DE8-9FA9-0791-0D8B-FE027453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CD581-7747-1C54-79FB-DEF5613A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59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B74C79-9EBD-6393-0D61-2ADDE47C8F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951" y="6362700"/>
            <a:ext cx="376767" cy="2974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333">
              <a:latin typeface="Roboto" panose="02000000000000000000" pitchFamily="2" charset="0"/>
            </a:endParaRPr>
          </a:p>
        </p:txBody>
      </p:sp>
      <p:pic>
        <p:nvPicPr>
          <p:cNvPr id="3" name="Picture 2" descr="A blue and orange twisted object&#10;&#10;Description automatically generated">
            <a:extLst>
              <a:ext uri="{FF2B5EF4-FFF2-40B4-BE49-F238E27FC236}">
                <a16:creationId xmlns:a16="http://schemas.microsoft.com/office/drawing/2014/main" id="{441E8E79-52DC-9B97-4F80-9E9E181BF8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3399368"/>
            <a:ext cx="7264400" cy="345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yellow letter and a black background&#10;&#10;Description automatically generated">
            <a:extLst>
              <a:ext uri="{FF2B5EF4-FFF2-40B4-BE49-F238E27FC236}">
                <a16:creationId xmlns:a16="http://schemas.microsoft.com/office/drawing/2014/main" id="{F10CBCA4-5052-7019-B1FC-86E3847012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85" y="897467"/>
            <a:ext cx="2349500" cy="50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66423" y="692200"/>
            <a:ext cx="9027600" cy="2736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7066">
                <a:latin typeface="+mj-l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66415" y="3478267"/>
            <a:ext cx="9027600" cy="74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6"/>
                </a:solidFill>
                <a:latin typeface="+mn-l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766234" y="4504267"/>
            <a:ext cx="2586567" cy="499533"/>
          </a:xfrm>
        </p:spPr>
        <p:txBody>
          <a:bodyPr/>
          <a:lstStyle>
            <a:lvl1pPr marL="152396" indent="0">
              <a:buNone/>
              <a:defRPr sz="1467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766234" y="4936067"/>
            <a:ext cx="2586567" cy="499533"/>
          </a:xfrm>
        </p:spPr>
        <p:txBody>
          <a:bodyPr/>
          <a:lstStyle>
            <a:lvl1pPr marL="152396" indent="0">
              <a:buNone/>
              <a:defRPr sz="1467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263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E605-8DD2-CDA2-638F-43EE76EDD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8825B-26AF-EE7A-83E4-7776754C4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EE092-6DE4-EE33-3964-7A81280E5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34B37-7F71-2CD5-8B62-A58D1F6B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A4971-FCB6-3C69-EC13-25230B39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2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FDD2-EABC-ADDB-2B1C-735755138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1AC2B-07A6-BAF5-EF9E-67F5F34BC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B5EF0-E80C-C810-AB9A-6FF3CA066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C89D3-2C8E-BE1C-A768-EA378D71A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11D1D-57E0-8D64-6EDB-CC0222709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8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82C7-E204-7AF5-0A67-951C204A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3078A-5BFA-87DB-6DD1-7A9630C31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074B7-08A4-F154-709B-7F2BB19AA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8AD1A-7823-D089-FE93-448902E5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13558-D1E2-8668-839F-5BA7F88C3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BD3D5-60E8-8B89-9B20-7B6487B0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8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38568-9575-884F-36F4-9B4C2D4C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491AF-B837-10DD-ECF0-F8D74D762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428A7-3565-B46F-8633-1FECC9B8E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54534-5FBB-A395-09FE-E72ABBC18C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98C48-464A-2092-0D2F-597020397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1A1575-55E4-D80D-6991-CDBD44B1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1D353-02D8-A69F-EC58-3F49FDB5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68EDB8-3CBE-E221-2EB2-8743F999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8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A31CA-54B0-553D-B80A-645CFA72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FAB33F-69FB-0D07-78D6-F1A963378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3CF42-B8D3-23A4-BDD5-E908C0C5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9EDC3-CE79-B37D-D02F-96C114578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F01720-A83A-BC0E-35B8-CD8DBD499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E17567-B24E-2015-CCE8-990371A0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96EDC-08DE-D984-D938-6F7C0D8F2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0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AB79-4A7E-E85E-E76F-DD3A7093B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6DE10-7116-2D83-E99F-0A5E10E20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D7501-0205-F7ED-8ABA-03DC4EDB3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E6C6D-4C29-109D-56DD-3A680306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C2195-29E8-79D0-EB86-58773E7F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580D1-60B1-FA3F-62F7-E3D18F70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4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F4FF8-75DA-3BEC-6F00-B67FACF6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9207A2-FD08-162E-976B-F0B9EAA3B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3EE82-8A05-39B3-4888-71C4549C9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E7BD2-841B-6D3C-0BEF-CCC7D6FF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99511-42F9-B804-0207-58077FD4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07470-99A7-AD6A-9456-B0387C45C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1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7D6336-1A79-1059-1033-7897F9D5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71A0B-3C4D-BDFE-0D38-4EB5485B4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8BB24-A86C-3298-E5B0-0B3B5B6130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3DE407-402D-437F-B429-36FE0C6760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E76B0-2D9C-39FD-FFBA-5D4DD8563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9F9F-2915-09E0-C924-DCF850E1E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B5AA9D-EF5E-4B0C-A3DC-F5DFEFA9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8">
            <a:extLst>
              <a:ext uri="{FF2B5EF4-FFF2-40B4-BE49-F238E27FC236}">
                <a16:creationId xmlns:a16="http://schemas.microsoft.com/office/drawing/2014/main" id="{DCB4B1A1-240E-3886-A536-D55DAE48E6C0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766233" y="692152"/>
            <a:ext cx="9027584" cy="273684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C3D60"/>
              </a:buClr>
            </a:pPr>
            <a:r>
              <a:rPr lang="en-US" sz="4800" dirty="0"/>
              <a:t>Texas_Instruments_TPS628502QDRLRQ1</a:t>
            </a:r>
            <a:endParaRPr lang="en-US" altLang="en-US" sz="4800" b="1" dirty="0">
              <a:solidFill>
                <a:srgbClr val="0C3D60"/>
              </a:solidFill>
              <a:cs typeface="Arial" panose="020B0604020202020204" pitchFamily="34" charset="0"/>
              <a:sym typeface="Montserrat" panose="00000500000000000000" pitchFamily="2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2B49DE5-13B4-E95F-A1DD-975337AAE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233" y="3477684"/>
            <a:ext cx="9027584" cy="742949"/>
          </a:xfrm>
        </p:spPr>
        <p:txBody>
          <a:bodyPr/>
          <a:lstStyle/>
          <a:p>
            <a:pPr marL="609585" indent="-457189">
              <a:buClr>
                <a:schemeClr val="dk2"/>
              </a:buClr>
              <a:defRPr/>
            </a:pPr>
            <a:r>
              <a:rPr lang="en-US" dirty="0">
                <a:ea typeface="Montserrat"/>
                <a:cs typeface="Montserrat"/>
                <a:sym typeface="Montserrat"/>
              </a:rPr>
              <a:t>Supplier Review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B16C1-72B8-C18B-4978-D349AFB7F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428EF7-CCD2-A0C0-38BB-BF9CB7278DE2}"/>
              </a:ext>
            </a:extLst>
          </p:cNvPr>
          <p:cNvSpPr txBox="1"/>
          <p:nvPr/>
        </p:nvSpPr>
        <p:spPr>
          <a:xfrm>
            <a:off x="634786" y="201788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TPS628502QDRLRQ1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7B0FB-C54B-5654-868B-2D635BD08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27" y="1645920"/>
            <a:ext cx="9857120" cy="434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7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F37FE-0E30-7D98-93DB-082FD9BAB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B976F-21B9-8C27-603C-3E62900E5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55" y="1270535"/>
            <a:ext cx="6312407" cy="4711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1EE9FE-643C-33DB-0C2B-299C0FF68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384" y="1015981"/>
            <a:ext cx="5207321" cy="5220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EACCD4-0401-98E4-5BE2-5440C7B35BAA}"/>
              </a:ext>
            </a:extLst>
          </p:cNvPr>
          <p:cNvSpPr txBox="1"/>
          <p:nvPr/>
        </p:nvSpPr>
        <p:spPr>
          <a:xfrm>
            <a:off x="445729" y="182880"/>
            <a:ext cx="477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Layer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2AFC3-8244-F008-0644-063618FA37C9}"/>
              </a:ext>
            </a:extLst>
          </p:cNvPr>
          <p:cNvSpPr txBox="1"/>
          <p:nvPr/>
        </p:nvSpPr>
        <p:spPr>
          <a:xfrm>
            <a:off x="6755562" y="252014"/>
            <a:ext cx="477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2765953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Montserrat</vt:lpstr>
      <vt:lpstr>Roboto</vt:lpstr>
      <vt:lpstr>Office Theme</vt:lpstr>
      <vt:lpstr>Texas_Instruments_TPS628502QDRLRQ1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Shetty, Vinyas (V.A.)</dc:creator>
  <cp:lastModifiedBy>Shetty, Vinyas (V.A.)</cp:lastModifiedBy>
  <cp:revision>2</cp:revision>
  <dcterms:created xsi:type="dcterms:W3CDTF">2025-09-05T14:03:20Z</dcterms:created>
  <dcterms:modified xsi:type="dcterms:W3CDTF">2025-09-05T14:35:50Z</dcterms:modified>
</cp:coreProperties>
</file>