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1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59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68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7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79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7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03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64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59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6E2C-A2C6-4440-BD51-DE65F554B20C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CCEC-345C-4E64-A82F-608B4E755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94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970" y="396510"/>
            <a:ext cx="8805579" cy="480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0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大屋 雅佳</dc:creator>
  <cp:lastModifiedBy>大屋 雅佳</cp:lastModifiedBy>
  <cp:revision>15</cp:revision>
  <cp:lastPrinted>2019-07-08T02:48:38Z</cp:lastPrinted>
  <dcterms:created xsi:type="dcterms:W3CDTF">2019-01-07T02:12:02Z</dcterms:created>
  <dcterms:modified xsi:type="dcterms:W3CDTF">2019-10-01T06:51:42Z</dcterms:modified>
</cp:coreProperties>
</file>