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D6237-C2F3-4E9B-8CA9-A027B90E7F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56041A-824D-47F0-994B-7E97F11253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F0D899-973E-4E94-A522-7F275F433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3735-CC58-41C2-B096-997DEEB6FCE1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CECA3-5913-4247-99FB-6A845F3B1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E75A76-B4BD-44B9-A297-A45E267DB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150B9-078A-43C7-A11A-50D913C66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609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E3B29-D61B-43B1-BBEA-BA49CAB2A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FEC5E1-1007-463B-A7CF-0DE627AD3E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6D0B40-3256-4CAB-ACE3-31A34901B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3735-CC58-41C2-B096-997DEEB6FCE1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7C9BF-DF6B-4889-B309-E4FCB8960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0E69D2-A6B9-40D0-A1A0-ECE6EA01A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150B9-078A-43C7-A11A-50D913C66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31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FC7B17-3FE0-47E2-9C36-8B0B157105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600200-BA2D-4A9F-8FB3-C6C38C9AD8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0D627-4A97-4999-BD6B-7FD356B80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3735-CC58-41C2-B096-997DEEB6FCE1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F3286-03AE-404D-9641-8CA43A8B7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23958-DDA5-46E3-ACCD-5F9E9750C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150B9-078A-43C7-A11A-50D913C66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10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BA4B0-DDE4-4F0E-A839-9B49A01F1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9A9FD-1C69-4272-A014-081F3914DF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01B2F2-7B6B-48EF-95AC-9C2918F6B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3735-CC58-41C2-B096-997DEEB6FCE1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6658C5-5B09-44EA-A686-3B9B39B6B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2C914-A610-453E-BF0F-DAECE8E2D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150B9-078A-43C7-A11A-50D913C66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391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00148-2D58-4AD5-B6FE-EDEDB06D5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745429-9CB7-4222-BC8F-7CB4AEF0D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5F09FE-786C-45B8-B4D1-3863D6CA0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3735-CC58-41C2-B096-997DEEB6FCE1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9D1A6E-C15F-4BA0-BB8B-E822674FD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E3B446-DF17-4748-8BB1-81F93645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150B9-078A-43C7-A11A-50D913C66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11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D44C1-1AA8-4DFD-97A5-EF0F53BDA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2825C9-5426-442C-86CD-40D971C84F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2FBD2B-C471-43F7-8C1A-D95F8616CA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F55321-1D86-4E84-9846-1764183B5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3735-CC58-41C2-B096-997DEEB6FCE1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975D54-D7A6-49F1-BB04-13EC361B5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8D3070-E495-4042-8722-7B547BBBB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150B9-078A-43C7-A11A-50D913C66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713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1F5C0-74A3-4B2F-B92B-9762C5865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ED7E2F-02CA-482D-BBF1-92CF30020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8536F7-414E-4A1F-8F87-271B821680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68E530-5B07-40C3-9C59-5003072B77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83DC03-0907-4D03-A97C-07A4B2B13A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326E07-83D0-4A44-BBC9-670E8E716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3735-CC58-41C2-B096-997DEEB6FCE1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A8761-600E-4B05-A003-CE0EF9143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784DBA-B272-4E57-A3A0-B80D3CF3B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150B9-078A-43C7-A11A-50D913C66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91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D0ACA-17A1-42F7-9B64-BB3C9B8C8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ADE965-EFFF-4046-8181-734E93462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3735-CC58-41C2-B096-997DEEB6FCE1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2C31A6-E265-44A9-A0BE-77F109520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5A01A3-4354-4BB4-9945-E05C6923B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150B9-078A-43C7-A11A-50D913C66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889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7E82ED-F38D-4E5A-A5C8-4F7C6C512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3735-CC58-41C2-B096-997DEEB6FCE1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C0786B-620D-4187-9F10-2DAFE2352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8FD93C-20EC-427B-873A-B348D7559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150B9-078A-43C7-A11A-50D913C66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61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1A800-C554-4854-A7C6-F6049E77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3CBA1-C2B3-4863-B734-C0F82EAA8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8E24E4-4892-4E8D-9CAA-EDF2745E6C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90C540-8F5B-4F87-95B0-E9E2FEEE0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3735-CC58-41C2-B096-997DEEB6FCE1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D3E80D-C9D4-4104-992A-7DF19BD22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580F5E-92F5-46EC-8570-C872A7AE9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150B9-078A-43C7-A11A-50D913C66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188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17B17-C4CE-4146-8110-52D8E165A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00E139-CDE8-494D-B4C4-2E39639A38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6F1584-3CF6-43A5-A89D-90ACCABE0B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05B4BD-7E5E-49D5-86AC-8155020D9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3735-CC58-41C2-B096-997DEEB6FCE1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85BC20-3BD7-47C0-B065-1A065E2E2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6D8841-DBF6-46D6-A975-53209DDE2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150B9-078A-43C7-A11A-50D913C66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79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134F7A-3D73-4954-80E8-701F0732A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0CD733-C027-410A-87BF-8A984A501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DF68CB-C543-4E83-BFD7-7767B2D589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83735-CC58-41C2-B096-997DEEB6FCE1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64E737-C29B-4A21-8208-C172220000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5BBF6B-BBA2-4A51-BD9A-5238582CE7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150B9-078A-43C7-A11A-50D913C66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405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AA6F4D9-FBE9-4161-B918-3EAE847ECA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6783" y="1285097"/>
            <a:ext cx="6782747" cy="557290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F96FCC1-445D-4795-9B65-119CABA500A0}"/>
              </a:ext>
            </a:extLst>
          </p:cNvPr>
          <p:cNvSpPr txBox="1"/>
          <p:nvPr/>
        </p:nvSpPr>
        <p:spPr>
          <a:xfrm>
            <a:off x="0" y="228600"/>
            <a:ext cx="1089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C00000"/>
                </a:solidFill>
              </a:rPr>
              <a:t>Step.1  Open TPS565242_trans </a:t>
            </a:r>
            <a:r>
              <a:rPr lang="en-US" altLang="zh-CN" sz="2800" dirty="0" err="1">
                <a:solidFill>
                  <a:srgbClr val="C00000"/>
                </a:solidFill>
              </a:rPr>
              <a:t>Pspice</a:t>
            </a:r>
            <a:r>
              <a:rPr lang="en-US" altLang="zh-CN" sz="2800" dirty="0">
                <a:solidFill>
                  <a:srgbClr val="C00000"/>
                </a:solidFill>
              </a:rPr>
              <a:t>, find the </a:t>
            </a:r>
            <a:r>
              <a:rPr lang="en-US" altLang="zh-CN" sz="2800" dirty="0" err="1">
                <a:solidFill>
                  <a:srgbClr val="C00000"/>
                </a:solidFill>
              </a:rPr>
              <a:t>Sartup.Startup</a:t>
            </a:r>
            <a:r>
              <a:rPr lang="en-US" altLang="zh-CN" sz="2800" dirty="0">
                <a:solidFill>
                  <a:srgbClr val="C00000"/>
                </a:solidFill>
              </a:rPr>
              <a:t> file 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34966F-6076-478B-B3DF-46EE6983649B}"/>
              </a:ext>
            </a:extLst>
          </p:cNvPr>
          <p:cNvSpPr/>
          <p:nvPr/>
        </p:nvSpPr>
        <p:spPr>
          <a:xfrm>
            <a:off x="2405743" y="5344886"/>
            <a:ext cx="2242457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6730A59-D097-43B0-AACF-006A85ABA46C}"/>
              </a:ext>
            </a:extLst>
          </p:cNvPr>
          <p:cNvCxnSpPr/>
          <p:nvPr/>
        </p:nvCxnSpPr>
        <p:spPr>
          <a:xfrm>
            <a:off x="968829" y="4386943"/>
            <a:ext cx="1240971" cy="85997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6478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5F64645-8508-42A7-B389-600C746DD0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8570" y="2315747"/>
            <a:ext cx="4477375" cy="270547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6ACCBC4-7EAC-4CF9-883F-D67AC3C32F76}"/>
              </a:ext>
            </a:extLst>
          </p:cNvPr>
          <p:cNvSpPr/>
          <p:nvPr/>
        </p:nvSpPr>
        <p:spPr>
          <a:xfrm>
            <a:off x="3886201" y="3995056"/>
            <a:ext cx="4477375" cy="32657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34F2EC-0351-4CF0-AC5E-3380882AE61B}"/>
              </a:ext>
            </a:extLst>
          </p:cNvPr>
          <p:cNvSpPr/>
          <p:nvPr/>
        </p:nvSpPr>
        <p:spPr>
          <a:xfrm>
            <a:off x="0" y="185449"/>
            <a:ext cx="8509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Step.2 Right click to open Edit Simulation Settings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444ACD5-39BC-41B4-A6B6-6B238628C45C}"/>
              </a:ext>
            </a:extLst>
          </p:cNvPr>
          <p:cNvCxnSpPr/>
          <p:nvPr/>
        </p:nvCxnSpPr>
        <p:spPr>
          <a:xfrm>
            <a:off x="1589315" y="3233057"/>
            <a:ext cx="1905000" cy="76199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5154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D595519-8B15-48DE-B419-38F084EEC9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4887" y="1452286"/>
            <a:ext cx="8764223" cy="395342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14ACC5F-6C1E-4435-8AB2-2F6D1EAA1EA5}"/>
              </a:ext>
            </a:extLst>
          </p:cNvPr>
          <p:cNvSpPr/>
          <p:nvPr/>
        </p:nvSpPr>
        <p:spPr>
          <a:xfrm>
            <a:off x="0" y="256748"/>
            <a:ext cx="58000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Step.3 Complete the following settings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1BBD21-6140-43F1-BE75-3753A47A2938}"/>
              </a:ext>
            </a:extLst>
          </p:cNvPr>
          <p:cNvSpPr/>
          <p:nvPr/>
        </p:nvSpPr>
        <p:spPr>
          <a:xfrm>
            <a:off x="2803684" y="4136571"/>
            <a:ext cx="7293429" cy="2830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C7EEB23-8567-4F6B-8794-3B0309F039EA}"/>
              </a:ext>
            </a:extLst>
          </p:cNvPr>
          <p:cNvCxnSpPr/>
          <p:nvPr/>
        </p:nvCxnSpPr>
        <p:spPr>
          <a:xfrm>
            <a:off x="1567543" y="3320143"/>
            <a:ext cx="838200" cy="78377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4154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CD9580A-F259-4F0F-ADF1-5FCFDBE6FA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7745" y="1716220"/>
            <a:ext cx="9059539" cy="460121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49DF42D-7D5A-41B3-9673-FBD2A3E6394D}"/>
              </a:ext>
            </a:extLst>
          </p:cNvPr>
          <p:cNvSpPr/>
          <p:nvPr/>
        </p:nvSpPr>
        <p:spPr>
          <a:xfrm>
            <a:off x="0" y="256748"/>
            <a:ext cx="61207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Step.4 Modify the wires and add a probe</a:t>
            </a:r>
          </a:p>
        </p:txBody>
      </p:sp>
    </p:spTree>
    <p:extLst>
      <p:ext uri="{BB962C8B-B14F-4D97-AF65-F5344CB8AC3E}">
        <p14:creationId xmlns:p14="http://schemas.microsoft.com/office/powerpoint/2010/main" val="632557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A5D2447-B35F-4AB5-B30B-182195BF82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334" y="2706231"/>
            <a:ext cx="7992590" cy="329611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B52265C-3B7D-4203-95BA-FC5254399327}"/>
              </a:ext>
            </a:extLst>
          </p:cNvPr>
          <p:cNvSpPr/>
          <p:nvPr/>
        </p:nvSpPr>
        <p:spPr>
          <a:xfrm>
            <a:off x="6825343" y="2579914"/>
            <a:ext cx="685800" cy="12409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D438AB6-4BEE-4BE8-A1EA-0BC1368DC6EE}"/>
              </a:ext>
            </a:extLst>
          </p:cNvPr>
          <p:cNvSpPr/>
          <p:nvPr/>
        </p:nvSpPr>
        <p:spPr>
          <a:xfrm>
            <a:off x="0" y="256748"/>
            <a:ext cx="6585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Step.5 Run (maybe need to try some times )</a:t>
            </a:r>
          </a:p>
        </p:txBody>
      </p:sp>
    </p:spTree>
    <p:extLst>
      <p:ext uri="{BB962C8B-B14F-4D97-AF65-F5344CB8AC3E}">
        <p14:creationId xmlns:p14="http://schemas.microsoft.com/office/powerpoint/2010/main" val="1394055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62DC5D9-4CAB-4C1B-9019-E86E3E4889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4643" b="38603"/>
          <a:stretch/>
        </p:blipFill>
        <p:spPr>
          <a:xfrm>
            <a:off x="2438400" y="2144024"/>
            <a:ext cx="6749143" cy="393020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566AE4E-3B32-4839-AD1E-F125552DFB62}"/>
              </a:ext>
            </a:extLst>
          </p:cNvPr>
          <p:cNvSpPr/>
          <p:nvPr/>
        </p:nvSpPr>
        <p:spPr>
          <a:xfrm>
            <a:off x="0" y="256748"/>
            <a:ext cx="48514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Step.6 Add </a:t>
            </a:r>
            <a:r>
              <a:rPr lang="en-US" altLang="zh-CN" sz="2800" dirty="0">
                <a:solidFill>
                  <a:srgbClr val="C00000"/>
                </a:solidFill>
              </a:rPr>
              <a:t>traces that you need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556F56-6153-47E2-840C-123BBE405EA5}"/>
              </a:ext>
            </a:extLst>
          </p:cNvPr>
          <p:cNvSpPr/>
          <p:nvPr/>
        </p:nvSpPr>
        <p:spPr>
          <a:xfrm>
            <a:off x="2481943" y="1992086"/>
            <a:ext cx="4615543" cy="84908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563B32E-748E-41B5-94FB-09117E139B69}"/>
              </a:ext>
            </a:extLst>
          </p:cNvPr>
          <p:cNvCxnSpPr/>
          <p:nvPr/>
        </p:nvCxnSpPr>
        <p:spPr>
          <a:xfrm>
            <a:off x="3635829" y="1404257"/>
            <a:ext cx="478971" cy="50074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3437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B5E683-709A-4675-B874-52881E2808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42975"/>
            <a:ext cx="12192000" cy="497205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92F0526-2E37-4718-97D6-242BC94560DB}"/>
              </a:ext>
            </a:extLst>
          </p:cNvPr>
          <p:cNvSpPr/>
          <p:nvPr/>
        </p:nvSpPr>
        <p:spPr>
          <a:xfrm>
            <a:off x="0" y="256748"/>
            <a:ext cx="13609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Like this</a:t>
            </a:r>
          </a:p>
        </p:txBody>
      </p:sp>
    </p:spTree>
    <p:extLst>
      <p:ext uri="{BB962C8B-B14F-4D97-AF65-F5344CB8AC3E}">
        <p14:creationId xmlns:p14="http://schemas.microsoft.com/office/powerpoint/2010/main" val="2309239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64</Words>
  <Application>Microsoft Office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等线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Zhou, Harry</dc:creator>
  <cp:lastModifiedBy>Zhou, Harry</cp:lastModifiedBy>
  <cp:revision>3</cp:revision>
  <dcterms:created xsi:type="dcterms:W3CDTF">2023-10-20T09:28:11Z</dcterms:created>
  <dcterms:modified xsi:type="dcterms:W3CDTF">2023-10-20T10:16:25Z</dcterms:modified>
</cp:coreProperties>
</file>