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18" d="100"/>
          <a:sy n="118" d="100"/>
        </p:scale>
        <p:origin x="-710" y="-67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3024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530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997" y="1"/>
            <a:ext cx="3169529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49"/>
            <a:ext cx="3169530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997" y="9120149"/>
            <a:ext cx="3169529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530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997" y="1"/>
            <a:ext cx="3169529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689" y="4560902"/>
            <a:ext cx="5851824" cy="431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49"/>
            <a:ext cx="3169530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997" y="9120149"/>
            <a:ext cx="3169529" cy="47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selected_powerpoint_bg_2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elected_powerpoint_bg_1_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96A3-1C74-4210-9B46-F757C8F29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elected_powerpoint_bg_1_grey1280x72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0298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76649"/>
            <a:ext cx="8458200" cy="1102519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DE0000"/>
                </a:solidFill>
              </a:rPr>
              <a:t>UCC29002</a:t>
            </a:r>
            <a:endParaRPr lang="en-US" i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7976" y="2194609"/>
            <a:ext cx="8458200" cy="11144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Controlling load current for m</a:t>
            </a:r>
            <a:r>
              <a:rPr lang="en-US" dirty="0" smtClean="0">
                <a:solidFill>
                  <a:schemeClr val="tx2"/>
                </a:solidFill>
              </a:rPr>
              <a:t>odules without a remote sense function</a:t>
            </a:r>
            <a:endParaRPr lang="en-US" dirty="0" smtClean="0">
              <a:solidFill>
                <a:schemeClr val="tx2"/>
              </a:solidFill>
            </a:endParaRPr>
          </a:p>
          <a:p>
            <a:pPr eaLnBrk="1" hangingPunct="1"/>
            <a:endParaRPr lang="en-US" dirty="0">
              <a:solidFill>
                <a:schemeClr val="tx2"/>
              </a:solidFill>
            </a:endParaRPr>
          </a:p>
          <a:p>
            <a:pPr eaLnBrk="1" hangingPunct="1"/>
            <a:endParaRPr lang="en-US" dirty="0" smtClean="0">
              <a:solidFill>
                <a:schemeClr val="tx2"/>
              </a:solidFill>
            </a:endParaRPr>
          </a:p>
          <a:p>
            <a:pPr eaLnBrk="1" hangingPunct="1"/>
            <a:endParaRPr lang="en-US" dirty="0">
              <a:solidFill>
                <a:schemeClr val="tx2"/>
              </a:solidFill>
            </a:endParaRPr>
          </a:p>
          <a:p>
            <a:pPr eaLnBrk="1" hangingPunct="1"/>
            <a:endParaRPr 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dirty="0" smtClean="0"/>
              <a:t>John Griffin						</a:t>
            </a:r>
            <a:r>
              <a:rPr lang="en-US" dirty="0" smtClean="0"/>
              <a:t>Jun 2019</a:t>
            </a: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C859B9-A6F5-4CA5-B884-5AD1BEA27C2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094" y="242391"/>
            <a:ext cx="8458200" cy="744745"/>
          </a:xfrm>
        </p:spPr>
        <p:txBody>
          <a:bodyPr/>
          <a:lstStyle/>
          <a:p>
            <a:r>
              <a:rPr lang="en-US" sz="2400" dirty="0" smtClean="0"/>
              <a:t>			</a:t>
            </a: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273" y="772748"/>
            <a:ext cx="6038477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7098" y="3863661"/>
            <a:ext cx="1023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Trim Input</a:t>
            </a:r>
          </a:p>
          <a:p>
            <a:r>
              <a:rPr lang="en-US" sz="1200" dirty="0" smtClean="0"/>
              <a:t>Module 2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V="1">
            <a:off x="1420969" y="4017551"/>
            <a:ext cx="360609" cy="7694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298620" y="2379786"/>
            <a:ext cx="360609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7838" y="2248584"/>
            <a:ext cx="947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Trim Input</a:t>
            </a:r>
          </a:p>
          <a:p>
            <a:r>
              <a:rPr lang="en-US" sz="1200" dirty="0"/>
              <a:t>Module 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6340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</TotalTime>
  <Words>23</Words>
  <Application>Microsoft Office PowerPoint</Application>
  <PresentationFormat>On-screen Show (16:9)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FinalPowerpoint</vt:lpstr>
      <vt:lpstr>UCC29002</vt:lpstr>
      <vt:lpstr>    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Brollo, Clementina</dc:creator>
  <cp:lastModifiedBy>Windows User</cp:lastModifiedBy>
  <cp:revision>111</cp:revision>
  <cp:lastPrinted>2017-11-30T13:44:08Z</cp:lastPrinted>
  <dcterms:created xsi:type="dcterms:W3CDTF">2007-12-19T20:51:45Z</dcterms:created>
  <dcterms:modified xsi:type="dcterms:W3CDTF">2019-06-26T12:17:32Z</dcterms:modified>
</cp:coreProperties>
</file>