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3879BD-BBAE-42D0-9763-DAA0EFCF3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31F2F0-CFD4-4625-9416-ABBC9BF66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AEDF79-A6C6-4CFC-95DB-27EA52C5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9F5CF5-ED09-4C21-BCF9-3FAF828E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9DFBCC-6D13-4ED1-A0B7-30B6B7D0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4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2472CD-3C6B-4369-86D5-46E2B3B5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682420-231F-45EB-BCAC-C075FE2F7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F41180-6BD5-44D7-8E34-B21E5F22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9B4597-8A1D-4971-BB22-7ED44522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826E53-76AC-43AC-8275-36A104E10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46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8EB12E2-D12C-407B-B41B-DA9D19230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3B0C36-3A05-43CD-9B28-404AA7162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51977C-4B29-4B45-B3FA-1E03F895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45D894-3BF6-4E4E-8C84-3D3D026A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8C28FC-8ED7-46AB-BA73-F35D8F90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54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686E45-AD98-4579-9F9F-E0009A93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16BE0B-1CDC-452B-954B-03D9175EE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E71B19-D60E-4720-9714-C529098DA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999355-57D5-445C-8CE9-696F770E4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98202C-B5E7-4190-B554-B84AEE0B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09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4A4A2D-D98F-4327-8379-913DCD4EE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C058F0-22C0-46C3-8555-05F407208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8BC66-5D24-4AD9-A874-37AD6F28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7267A4-F278-4FD0-BE29-46F8CC25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10E123-B4F2-448E-818B-68161068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3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A2DE6F-0C08-43DF-B1BF-630343D0D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4BFDE0-D2A6-4DEE-A6A9-C5032BAE0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ABDF6C-814F-4208-8A4D-5835BE728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1B86BA-EAF2-4356-9551-24FF3258C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97D431-664A-4F74-A1B0-E6A075A1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4E1CD4-5268-43B1-8196-5ECF1082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8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6AC15-7E54-47B2-A43B-703F38A7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80CCC9-220D-4147-9155-A793049BB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7AB05C-C921-412A-8DA9-0936CCF5F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FA2F4C1-C434-44B9-B83A-5A763CE35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C281CEA-A2A4-4F4B-9708-6AABE4F61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9BE817E-AE6B-448C-8EBE-841087D6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E0D6359-B665-4264-A493-04D8DEE6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A8E768-9AE1-44DF-9F17-112C00BD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70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7422C2-32FD-434A-9583-4E8A3427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DF63B3-7FEE-4C80-B8B1-BB2E64D6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97A196-884B-4AB6-B710-156075CB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DE75BC-ED66-4C0B-8853-68ADB9FC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09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0095D9D-079D-4B74-8812-CCB0366D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09916A-6CFE-40C0-84E8-8FC86628D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812159-7261-4664-A156-51CC692A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7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52FC1-FDA4-4549-BB7F-27A58EA62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1D800C-1F39-4BBD-B9CA-2C2F13037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ACE4BF-3EBC-4163-9B6E-E19597753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3699C1-9B51-43F8-8AD9-79417451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69C4CF-622E-4810-A065-B097D4B03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C0B3A7-AB56-4F37-AFE2-7EC17014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78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9F4FEE-4D6F-4F96-851D-2EEFE38C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35EF9E-9B4E-4B84-A6C8-68E6DC153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04FA4E-0A65-44F1-991D-9956B920F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06ED63-DBBB-4EF5-9136-806EFDC40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4FA4A5-22CD-43A0-BB6B-99FD1690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B9DC93-471E-4585-8845-74B6712D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31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0C63CBE-1CF3-4E0A-B092-458C0D9A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AC49F5-D9DF-4407-868B-19E0BE001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A2AE60-9694-4D88-A186-D721CD110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307F-3A92-4F48-821E-8D6ECDEEAED0}" type="datetimeFigureOut">
              <a:rPr kumimoji="1" lang="ja-JP" altLang="en-US" smtClean="0"/>
              <a:t>2018/9/13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21B536-7914-4A92-80F2-B854622F2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BAFEB5-8205-4D64-819B-35B88FD16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E12F-233A-46CD-93A7-FDE82BECF6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0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82" b="4236"/>
          <a:stretch/>
        </p:blipFill>
        <p:spPr>
          <a:xfrm>
            <a:off x="371309" y="2303999"/>
            <a:ext cx="3257550" cy="285960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86" b="4006"/>
          <a:stretch/>
        </p:blipFill>
        <p:spPr>
          <a:xfrm>
            <a:off x="4285463" y="2303999"/>
            <a:ext cx="3257550" cy="285960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9" b="3776"/>
          <a:stretch/>
        </p:blipFill>
        <p:spPr>
          <a:xfrm>
            <a:off x="8199617" y="2303999"/>
            <a:ext cx="3257550" cy="285960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87C557C-AE64-490B-919A-7BD9B5E72DF9}"/>
              </a:ext>
            </a:extLst>
          </p:cNvPr>
          <p:cNvSpPr txBox="1"/>
          <p:nvPr/>
        </p:nvSpPr>
        <p:spPr>
          <a:xfrm>
            <a:off x="8504114" y="5277612"/>
            <a:ext cx="2953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Figure3  Starting up at 5 degrees </a:t>
            </a:r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A52321-6977-45B0-9066-93C2E1E91BD2}"/>
              </a:ext>
            </a:extLst>
          </p:cNvPr>
          <p:cNvSpPr txBox="1"/>
          <p:nvPr/>
        </p:nvSpPr>
        <p:spPr>
          <a:xfrm>
            <a:off x="4512251" y="5277613"/>
            <a:ext cx="3052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Figure2  Starting up at 10 degrees </a:t>
            </a:r>
            <a:endParaRPr kumimoji="1"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BDD8FE-686F-46CA-A69A-3750980BA107}"/>
              </a:ext>
            </a:extLst>
          </p:cNvPr>
          <p:cNvSpPr txBox="1"/>
          <p:nvPr/>
        </p:nvSpPr>
        <p:spPr>
          <a:xfrm>
            <a:off x="421571" y="5277613"/>
            <a:ext cx="3052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Figure1  Starting up at 20 degrees </a:t>
            </a:r>
            <a:endParaRPr kumimoji="1" lang="ja-JP" altLang="en-US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FDD660-607C-4508-99B1-F4EA0B6037B4}"/>
              </a:ext>
            </a:extLst>
          </p:cNvPr>
          <p:cNvSpPr txBox="1"/>
          <p:nvPr/>
        </p:nvSpPr>
        <p:spPr>
          <a:xfrm>
            <a:off x="238539" y="222637"/>
            <a:ext cx="4693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Output waveform of 4 samples</a:t>
            </a:r>
            <a:endParaRPr kumimoji="1" lang="ja-JP" altLang="en-US" sz="2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2773347-5714-4D6E-9B77-5F9B852AFFA5}"/>
              </a:ext>
            </a:extLst>
          </p:cNvPr>
          <p:cNvSpPr txBox="1"/>
          <p:nvPr/>
        </p:nvSpPr>
        <p:spPr>
          <a:xfrm>
            <a:off x="424594" y="798314"/>
            <a:ext cx="5896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My customer measured output waveform.</a:t>
            </a:r>
          </a:p>
          <a:p>
            <a:r>
              <a:rPr lang="en-US" altLang="ja-JP" dirty="0"/>
              <a:t>Those waveform is only output.</a:t>
            </a:r>
          </a:p>
          <a:p>
            <a:r>
              <a:rPr kumimoji="1" lang="en-US" altLang="ja-JP" dirty="0"/>
              <a:t>They measured 4 samples with 20, 10 and 5 degrees.</a:t>
            </a:r>
          </a:p>
          <a:p>
            <a:r>
              <a:rPr lang="en-US" altLang="ja-JP" dirty="0"/>
              <a:t>Input voltage is 5V.</a:t>
            </a:r>
            <a:r>
              <a:rPr kumimoji="1" lang="en-US" altLang="ja-JP" dirty="0"/>
              <a:t>   </a:t>
            </a:r>
            <a:endParaRPr kumimoji="1" lang="ja-JP" altLang="en-US" dirty="0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06FCB77B-B363-4E9E-A205-1551B05357F2}"/>
              </a:ext>
            </a:extLst>
          </p:cNvPr>
          <p:cNvSpPr/>
          <p:nvPr/>
        </p:nvSpPr>
        <p:spPr>
          <a:xfrm>
            <a:off x="906780" y="5852422"/>
            <a:ext cx="1935480" cy="612648"/>
          </a:xfrm>
          <a:prstGeom prst="wedgeRoundRectCallout">
            <a:avLst>
              <a:gd name="adj1" fmla="val -10362"/>
              <a:gd name="adj2" fmla="val -84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No problem</a:t>
            </a:r>
          </a:p>
          <a:p>
            <a:pPr algn="ctr"/>
            <a:r>
              <a:rPr lang="en-US" altLang="ja-JP" dirty="0"/>
              <a:t>(3.3V)</a:t>
            </a:r>
            <a:endParaRPr kumimoji="1" lang="ja-JP" altLang="en-US" dirty="0"/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16A840C8-1AB3-4BBE-8BDD-56383215B488}"/>
              </a:ext>
            </a:extLst>
          </p:cNvPr>
          <p:cNvSpPr/>
          <p:nvPr/>
        </p:nvSpPr>
        <p:spPr>
          <a:xfrm>
            <a:off x="4770679" y="5852422"/>
            <a:ext cx="2287118" cy="612648"/>
          </a:xfrm>
          <a:prstGeom prst="wedgeRoundRectCallout">
            <a:avLst>
              <a:gd name="adj1" fmla="val -10362"/>
              <a:gd name="adj2" fmla="val -84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 see the delay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533A72FB-0B34-46A8-91AF-158C218F8C09}"/>
              </a:ext>
            </a:extLst>
          </p:cNvPr>
          <p:cNvCxnSpPr>
            <a:cxnSpLocks/>
          </p:cNvCxnSpPr>
          <p:nvPr/>
        </p:nvCxnSpPr>
        <p:spPr>
          <a:xfrm>
            <a:off x="5181600" y="4808220"/>
            <a:ext cx="57150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C378E763-DF26-42E4-82AC-5D07817C306E}"/>
              </a:ext>
            </a:extLst>
          </p:cNvPr>
          <p:cNvSpPr/>
          <p:nvPr/>
        </p:nvSpPr>
        <p:spPr>
          <a:xfrm>
            <a:off x="8641080" y="5852422"/>
            <a:ext cx="2483119" cy="612648"/>
          </a:xfrm>
          <a:prstGeom prst="wedgeRoundRectCallout">
            <a:avLst>
              <a:gd name="adj1" fmla="val -10362"/>
              <a:gd name="adj2" fmla="val -84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Incorrect starting up</a:t>
            </a:r>
          </a:p>
          <a:p>
            <a:pPr algn="ctr"/>
            <a:r>
              <a:rPr lang="en-US" altLang="ja-JP" dirty="0"/>
              <a:t>(About 1.5 V)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78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69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Shimizu</dc:creator>
  <cp:lastModifiedBy>Masahiko Shimizu</cp:lastModifiedBy>
  <cp:revision>3</cp:revision>
  <dcterms:created xsi:type="dcterms:W3CDTF">2018-09-13T00:38:27Z</dcterms:created>
  <dcterms:modified xsi:type="dcterms:W3CDTF">2018-09-13T01:09:06Z</dcterms:modified>
</cp:coreProperties>
</file>