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8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36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DAF9-DCD2-3CEA-43F0-F363A4369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94514-4E1A-6F66-6EB6-6A3012751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23D1-0B88-41EE-364F-C2BDC520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FD3-9B56-418B-BB44-BFE8FA81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98C44-43FC-780B-57AA-399F84D9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B2D4-290E-F61C-09B0-8509DA03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6FA5-6736-4549-8A17-4560CFD1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3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415E-6D71-C7CE-0EED-A2417B508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5B4A6-1883-DD70-004C-438FDE668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36D71-363D-1C9F-E9EB-5C2451333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FD3-9B56-418B-BB44-BFE8FA81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A5CD4-BF61-9724-D005-58FB11BA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90060-253F-48FA-ABF7-7396A851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6FA5-6736-4549-8A17-4560CFD1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7F0B48-0383-D6E6-B4E4-BD4234FD9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F4959-AEF2-3A5A-FA73-0C44CC1E7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76291-9DF0-A247-EA9B-93327027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FD3-9B56-418B-BB44-BFE8FA81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3852-449D-7B60-E498-DFC3F238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8C59C-4B96-B1C3-AD83-2C6070F3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6FA5-6736-4549-8A17-4560CFD1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2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E1C7-805F-0CEE-3FC8-48F278DD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C194E-2BFE-0897-8BCC-F1D89ACDD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F95FE-551E-92A4-F845-AF08006D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FD3-9B56-418B-BB44-BFE8FA81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2E45-9F1B-136F-8EE5-7692E959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F0026-0282-6A60-39E2-7B206206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6FA5-6736-4549-8A17-4560CFD1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F9E6-3BF9-814E-8247-62BBE25D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69616-FD41-E949-B54F-156E7822D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88DCD-C1F5-EA62-6A71-810DC04C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FD3-9B56-418B-BB44-BFE8FA81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9DFF-D20E-F444-E0B8-86810FA4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8077D-0238-96BC-1BAA-CF058671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6FA5-6736-4549-8A17-4560CFD1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6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3F34-E56B-52CD-7DCE-8E5D1132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EA8AC-308E-5F64-F856-4BFE8EC7C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ADB9C-A763-E175-B026-F135636A2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C3AF1-2069-DF3B-2568-3668E022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FD3-9B56-418B-BB44-BFE8FA81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741BD-46FC-A042-5234-7F621648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BA1DA-2DEA-7E0E-BC69-0583C553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6FA5-6736-4549-8A17-4560CFD1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0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C5035-CDB8-A823-9135-7CF7BD92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DDEC6-839C-45FF-A40B-88B2427D9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C41AB-423A-D32B-3D31-031A753E6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348B3-F0F4-ED3F-A442-6619947F3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D86B7A-A454-B9A2-3CEC-BB576CCBE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75B63B-1C77-2E75-3A64-7D8C52386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FD3-9B56-418B-BB44-BFE8FA81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7AD00-E78E-AB0C-37BA-8390A8E2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84567-E402-8E59-255B-E7A706E8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6FA5-6736-4549-8A17-4560CFD1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8E35-8A2F-C804-46D9-116D594B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BCC0D-5B6E-8C8A-37A8-4A62EE37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FD3-9B56-418B-BB44-BFE8FA81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0C30E-B412-DA52-8804-36D97DC3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9811B-8F64-852A-F995-ABBBAE20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6FA5-6736-4549-8A17-4560CFD1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6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D6E1F1-CD2F-0089-556A-58ACC6DEA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FD3-9B56-418B-BB44-BFE8FA81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873D1-10FF-C34C-96FB-9CCB8B24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4FB98-5313-74D1-1EDA-D95A991D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6FA5-6736-4549-8A17-4560CFD1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E366-9926-FDF9-FFE2-E15AF095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40898-ECF8-9E4F-88C0-AAA909C0A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2DAEA-3242-78B5-40B7-058B1A76A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94BE5-DC9C-1A43-B37C-1456FCAA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FD3-9B56-418B-BB44-BFE8FA81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42A30-F8F6-C9E8-E703-C4653DC4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8F235-7D83-CBA7-4BA7-575DA413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6FA5-6736-4549-8A17-4560CFD1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C7A4-53F0-D12D-A76F-90E73C0D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9D8B7-8F19-FE12-032B-4B16FEF23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C4375-B466-E491-EE82-F151C9E73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B33BC-8B5A-EC18-60EF-745A15D69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FD3-9B56-418B-BB44-BFE8FA81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49D68-167D-FF12-8621-26C56CB6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6FDE0-01FE-FCB1-4601-EF1366F1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6FA5-6736-4549-8A17-4560CFD1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99E266-078D-17D8-EDAC-5291C708E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41535-F069-EE1D-F698-8659CB41A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D0E54-6291-A1CF-11D7-4B9237ADB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22EFD3-9B56-418B-BB44-BFE8FA81333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9412C-E24B-D1E3-3444-39CE8DB3D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75040-96F6-36FB-D841-FBB4B0645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B16FA5-6736-4549-8A17-4560CFD1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8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F84915-AEEF-A0CB-536B-6405C011A675}"/>
              </a:ext>
            </a:extLst>
          </p:cNvPr>
          <p:cNvSpPr txBox="1"/>
          <p:nvPr/>
        </p:nvSpPr>
        <p:spPr>
          <a:xfrm>
            <a:off x="3291840" y="437126"/>
            <a:ext cx="460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CH3: Vo; CH4: SS_SVR; CH2: Io; </a:t>
            </a:r>
            <a:r>
              <a:rPr lang="en-US" dirty="0">
                <a:solidFill>
                  <a:srgbClr val="FF0000"/>
                </a:solidFill>
              </a:rPr>
              <a:t>CH1: COMP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E2F3473-B66A-4BCC-127D-1F0F14FF6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932688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F84915-AEEF-A0CB-536B-6405C011A675}"/>
              </a:ext>
            </a:extLst>
          </p:cNvPr>
          <p:cNvSpPr txBox="1"/>
          <p:nvPr/>
        </p:nvSpPr>
        <p:spPr>
          <a:xfrm>
            <a:off x="2734056" y="345686"/>
            <a:ext cx="561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 3 = CH3: Vo; CH4: SS_SVR; CH2: Io; CH1: COMP</a:t>
            </a:r>
          </a:p>
        </p:txBody>
      </p:sp>
      <p:pic>
        <p:nvPicPr>
          <p:cNvPr id="6" name="Picture 5" descr="A screen shot of a graph&#10;&#10;Description automatically generated">
            <a:extLst>
              <a:ext uri="{FF2B5EF4-FFF2-40B4-BE49-F238E27FC236}">
                <a16:creationId xmlns:a16="http://schemas.microsoft.com/office/drawing/2014/main" id="{FB4DD0A6-AC1C-B58B-C97F-F16D73BA5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3C26F0-AC34-D0D9-D0F0-B1F3A48678DD}"/>
              </a:ext>
            </a:extLst>
          </p:cNvPr>
          <p:cNvSpPr txBox="1"/>
          <p:nvPr/>
        </p:nvSpPr>
        <p:spPr>
          <a:xfrm>
            <a:off x="3711142" y="267849"/>
            <a:ext cx="326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CH3: Vo;  CH2: Io; CH1: COMP</a:t>
            </a: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EE4487CD-6EAA-B24A-7B26-5E6EED231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33828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19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49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Lu</dc:creator>
  <cp:lastModifiedBy>Brian Lu</cp:lastModifiedBy>
  <cp:revision>27</cp:revision>
  <dcterms:created xsi:type="dcterms:W3CDTF">2024-10-16T23:16:30Z</dcterms:created>
  <dcterms:modified xsi:type="dcterms:W3CDTF">2024-10-31T16:27:30Z</dcterms:modified>
</cp:coreProperties>
</file>