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A1D6-2C16-4B0E-818D-665CCA20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4270F-189B-425F-B29B-1FC62B0D3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8E2F2-3C6F-4D2B-B6B2-E8D0CA88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8A3F0-0930-4F12-B12A-28229A8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31591-11FF-4A70-936A-19F1354E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1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D8F8-D3DE-45BE-827F-55AC4FD7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CA625-0591-4EA3-A002-800AB93E5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DD88-F7B3-4CBF-9C56-855D3312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D620-315E-40AE-9954-EDB40E74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20958-BE90-4DD0-9296-89FD05EF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C3DAA9-3F47-470C-9D91-83A933BE2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EB088-C87D-445A-9C24-3E91A7459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C28C4-223B-4A7D-99DB-441AF838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15FBC-5230-4255-90A0-E8B9DA41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3AEDC-FB0F-49CF-B48B-8BA27A6F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6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9B85-6215-4DDC-B1BA-54A6A510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97293-6525-4638-8B9F-8418F30B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E8E66-F551-4EC8-AC6B-1AFB4A4C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0D5C2-9552-48FE-9955-C95982E9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E899F-2578-4E64-9AD1-63FE5FC9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F721-3A8B-4D77-A074-48B3CD5B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40466-1397-4548-927C-5FD14ADEC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A1AA-036C-4724-8232-B1AAAC57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EBE3-8F9F-42A1-85A1-AAC1657E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9AE1-3BD5-42DB-BAA4-FFFF4E0A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8703-80A3-416D-B72E-FA23839A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E9E4-A712-4841-AF8A-22F0A4C59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69477-31F3-43D7-8244-07077B80E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94D96-7C36-404B-8D53-7296B798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E260A-10EB-4502-8DAD-B0A22FE1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49297-C5F5-4B71-A8E8-E2EE5FA9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DA93-8D84-493C-8CE7-AE8F6909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26602-0987-4BD9-8B69-4A85F1B9E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40E17-C2B1-46B3-9E91-616654196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7D29C-37CA-437C-9F62-1C2594193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22874-CFA7-439B-A1E8-3E77763CE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870BF-4B05-46BD-9E11-9417ECA4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392DE-46DF-4F25-A07C-DD477424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10C2C-AFCB-463C-8981-A7C881D6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42C4-D966-47BA-A00F-85D22FC2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DB463-A941-4DC7-9EB8-37F004A3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5A77B-80B8-4767-9153-7D3A1F1C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D9805-3433-43DA-B175-D2EB0E5C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EA5CE-11D2-4902-9122-A9C6A997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E91A1-A25F-4063-9045-E2A0EB44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8CD48-FAF7-4271-A500-64612C95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6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BAEE-F268-4F0E-83F9-2BD232F4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BB99E-686C-4408-9378-075FA78B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EF898-CC76-48D8-9E9E-2D0357D3F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021F-CBEF-4A65-9A2E-B7D834EC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E18B4-7136-4987-A105-D85AF3B2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3795B-51B3-4F0C-98B9-8C842484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5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82D4-B2B1-499E-BFD9-E934CD5F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E1A6A-2F61-47BF-985B-6B4D14D01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51859-3153-4E97-934E-FB28580DD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F5368-1F7E-43D5-8889-8C9CC4C8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CF36A-3190-4C36-8A17-758B5D75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79BAB-59E0-4DA5-A897-46D57CB3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F44E8-F01F-45F0-AB9C-703F5DF8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B6550-DA01-4D75-A8E2-82F0FC19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05818-4129-4227-9B21-86149CF7D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A161-F834-48A5-BFAD-A4B787BAC70F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B4637-82E2-4C86-8DBD-C3B9B6DF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376DE-0B9A-4C24-9F38-F33EE90F9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C301-F070-4FC2-9B1B-DACBB72B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B22977-A9E1-42E9-A314-92C725DA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7" y="678059"/>
            <a:ext cx="5588843" cy="1872208"/>
          </a:xfrm>
          <a:prstGeom prst="rect">
            <a:avLst/>
          </a:prstGeom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48924EE4-75FC-4A56-88D8-79E27166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65" y="462572"/>
            <a:ext cx="5588843" cy="230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A7AD70-3657-4138-91FF-63985B85223D}"/>
              </a:ext>
            </a:extLst>
          </p:cNvPr>
          <p:cNvSpPr txBox="1"/>
          <p:nvPr/>
        </p:nvSpPr>
        <p:spPr>
          <a:xfrm>
            <a:off x="1112178" y="375790"/>
            <a:ext cx="3338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High side GATE driver </a:t>
            </a:r>
            <a:r>
              <a:rPr lang="en-US" altLang="ko-KR" sz="20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bias power</a:t>
            </a:r>
            <a:endParaRPr lang="ko-KR" altLang="en-US" sz="2000" b="0" baseline="-250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2B4A2-C626-4CC9-8BC4-19B300FCBF73}"/>
              </a:ext>
            </a:extLst>
          </p:cNvPr>
          <p:cNvSpPr txBox="1"/>
          <p:nvPr/>
        </p:nvSpPr>
        <p:spPr>
          <a:xfrm>
            <a:off x="7589877" y="277949"/>
            <a:ext cx="2262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High side GATE driver</a:t>
            </a:r>
            <a:endParaRPr lang="ko-KR" altLang="en-US" sz="2000" b="0" baseline="-250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pic>
        <p:nvPicPr>
          <p:cNvPr id="8" name="그림 4">
            <a:extLst>
              <a:ext uri="{FF2B5EF4-FFF2-40B4-BE49-F238E27FC236}">
                <a16:creationId xmlns:a16="http://schemas.microsoft.com/office/drawing/2014/main" id="{15DF64BC-3CB2-4397-9F86-E2C8E7244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40" y="3671320"/>
            <a:ext cx="6039862" cy="1646465"/>
          </a:xfrm>
          <a:prstGeom prst="rect">
            <a:avLst/>
          </a:prstGeom>
        </p:spPr>
      </p:pic>
      <p:pic>
        <p:nvPicPr>
          <p:cNvPr id="9" name="그림 1">
            <a:extLst>
              <a:ext uri="{FF2B5EF4-FFF2-40B4-BE49-F238E27FC236}">
                <a16:creationId xmlns:a16="http://schemas.microsoft.com/office/drawing/2014/main" id="{BA27A4CE-EE79-48EF-8F51-2277BF363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6039862" cy="230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4E4A98-9632-4FF7-BC72-E7E037609A75}"/>
              </a:ext>
            </a:extLst>
          </p:cNvPr>
          <p:cNvSpPr txBox="1"/>
          <p:nvPr/>
        </p:nvSpPr>
        <p:spPr>
          <a:xfrm>
            <a:off x="1600137" y="3271210"/>
            <a:ext cx="3291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Low side GATE driver </a:t>
            </a:r>
            <a:r>
              <a:rPr lang="en-US" altLang="ko-KR" sz="20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bias power</a:t>
            </a:r>
            <a:endParaRPr lang="ko-KR" altLang="en-US" sz="2000" b="0" baseline="-250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B1E4A-6E63-4407-AB50-F26421129DCB}"/>
              </a:ext>
            </a:extLst>
          </p:cNvPr>
          <p:cNvSpPr txBox="1"/>
          <p:nvPr/>
        </p:nvSpPr>
        <p:spPr>
          <a:xfrm>
            <a:off x="7656590" y="3094938"/>
            <a:ext cx="2216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Low side GATE driver</a:t>
            </a:r>
            <a:endParaRPr lang="ko-KR" altLang="en-US" sz="2000" b="0" baseline="-250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ECE6CB-539F-46BB-A19A-1DD7D74631B5}"/>
              </a:ext>
            </a:extLst>
          </p:cNvPr>
          <p:cNvSpPr/>
          <p:nvPr/>
        </p:nvSpPr>
        <p:spPr>
          <a:xfrm>
            <a:off x="10033233" y="4212012"/>
            <a:ext cx="302004" cy="369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C002E9-306C-4DBA-AD41-5E4192A91106}"/>
              </a:ext>
            </a:extLst>
          </p:cNvPr>
          <p:cNvSpPr/>
          <p:nvPr/>
        </p:nvSpPr>
        <p:spPr>
          <a:xfrm>
            <a:off x="10033233" y="4875259"/>
            <a:ext cx="302004" cy="369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82B4A2-C626-4CC9-8BC4-19B300FCBF73}"/>
              </a:ext>
            </a:extLst>
          </p:cNvPr>
          <p:cNvSpPr txBox="1"/>
          <p:nvPr/>
        </p:nvSpPr>
        <p:spPr>
          <a:xfrm>
            <a:off x="459234" y="252177"/>
            <a:ext cx="1071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High side : No series resistor on VDD/VEE. Low side : 51 ohm on VDD/VEE </a:t>
            </a:r>
            <a:endParaRPr lang="ko-KR" altLang="en-US" sz="2000" b="0" baseline="-250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pic>
        <p:nvPicPr>
          <p:cNvPr id="12" name="그림 13">
            <a:extLst>
              <a:ext uri="{FF2B5EF4-FFF2-40B4-BE49-F238E27FC236}">
                <a16:creationId xmlns:a16="http://schemas.microsoft.com/office/drawing/2014/main" id="{EF3F19AB-FD08-4FE5-8007-F37748CBF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60" y="957771"/>
            <a:ext cx="3614229" cy="2471229"/>
          </a:xfrm>
          <a:prstGeom prst="rect">
            <a:avLst/>
          </a:prstGeom>
        </p:spPr>
      </p:pic>
      <p:pic>
        <p:nvPicPr>
          <p:cNvPr id="13" name="그림 16">
            <a:extLst>
              <a:ext uri="{FF2B5EF4-FFF2-40B4-BE49-F238E27FC236}">
                <a16:creationId xmlns:a16="http://schemas.microsoft.com/office/drawing/2014/main" id="{E363FE21-2398-4A45-B092-50AFE85F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60" y="4213814"/>
            <a:ext cx="3600000" cy="246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5D4679-C0E5-4269-8A57-229ED435F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614" y="818136"/>
            <a:ext cx="3614229" cy="2547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4E3CB7-530C-4E67-BA23-68D8B4A73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14" y="4213814"/>
            <a:ext cx="3600000" cy="2461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0DCB17-F1DF-4084-B72E-3305464B3727}"/>
              </a:ext>
            </a:extLst>
          </p:cNvPr>
          <p:cNvSpPr txBox="1"/>
          <p:nvPr/>
        </p:nvSpPr>
        <p:spPr>
          <a:xfrm>
            <a:off x="459234" y="652287"/>
            <a:ext cx="512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CH1 : </a:t>
            </a:r>
            <a:r>
              <a:rPr lang="en-US" altLang="ko-KR" sz="110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high</a:t>
            </a:r>
            <a:r>
              <a:rPr lang="ko-KR" altLang="en-US" sz="110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side</a:t>
            </a:r>
            <a:r>
              <a:rPr lang="ko-KR" altLang="en-US" sz="1100" b="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 err="1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Vgs</a:t>
            </a:r>
            <a:r>
              <a:rPr lang="en-US" altLang="ko-KR" sz="1100" b="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,</a:t>
            </a:r>
            <a:r>
              <a:rPr lang="en-US" altLang="ko-KR" sz="11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CH2 : </a:t>
            </a:r>
            <a:r>
              <a:rPr lang="en-US" altLang="ko-KR" sz="1100" dirty="0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low side</a:t>
            </a:r>
            <a:r>
              <a:rPr lang="ko-KR" altLang="en-US" sz="1100" b="0" dirty="0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 err="1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Vgs</a:t>
            </a:r>
            <a:r>
              <a:rPr lang="en-US" altLang="ko-KR" sz="1100" b="0" dirty="0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,</a:t>
            </a:r>
            <a:r>
              <a:rPr lang="en-US" altLang="ko-KR" sz="11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CH3 : </a:t>
            </a:r>
            <a:r>
              <a:rPr lang="en-US" altLang="ko-KR" sz="110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high</a:t>
            </a:r>
            <a:r>
              <a:rPr lang="ko-KR" altLang="en-US" sz="110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side</a:t>
            </a:r>
            <a:r>
              <a:rPr lang="ko-KR" altLang="en-US" sz="1100" b="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 err="1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Vds</a:t>
            </a:r>
            <a:r>
              <a:rPr lang="en-US" altLang="ko-KR" sz="11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, </a:t>
            </a:r>
            <a:r>
              <a:rPr lang="en-US" altLang="ko-KR" sz="1100" b="0" dirty="0">
                <a:solidFill>
                  <a:srgbClr val="08F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CH4 : </a:t>
            </a:r>
            <a:r>
              <a:rPr lang="en-US" altLang="ko-KR" sz="1100" dirty="0">
                <a:solidFill>
                  <a:srgbClr val="08F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low side</a:t>
            </a:r>
            <a:r>
              <a:rPr lang="ko-KR" altLang="en-US" sz="1100" b="0" dirty="0">
                <a:solidFill>
                  <a:srgbClr val="08F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 err="1">
                <a:solidFill>
                  <a:srgbClr val="08F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Vds</a:t>
            </a:r>
            <a:endParaRPr lang="ko-KR" altLang="en-US" sz="1100" b="0" baseline="-25000" dirty="0">
              <a:solidFill>
                <a:srgbClr val="08FB0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4F170-0599-4C95-9037-73CE2B4BFDB7}"/>
              </a:ext>
            </a:extLst>
          </p:cNvPr>
          <p:cNvSpPr txBox="1"/>
          <p:nvPr/>
        </p:nvSpPr>
        <p:spPr>
          <a:xfrm>
            <a:off x="459234" y="3473674"/>
            <a:ext cx="1071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High side : Add 51 Ohm on VDD/VEE. Low side : 51 ohm on VDD/VEE </a:t>
            </a:r>
            <a:endParaRPr lang="ko-KR" altLang="en-US" sz="2000" b="0" baseline="-250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AF76B-937B-438F-A6A4-83F49E8EFAF6}"/>
              </a:ext>
            </a:extLst>
          </p:cNvPr>
          <p:cNvSpPr txBox="1"/>
          <p:nvPr/>
        </p:nvSpPr>
        <p:spPr>
          <a:xfrm>
            <a:off x="376742" y="3851442"/>
            <a:ext cx="5127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CH1 : </a:t>
            </a:r>
            <a:r>
              <a:rPr lang="en-US" altLang="ko-KR" sz="110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high</a:t>
            </a:r>
            <a:r>
              <a:rPr lang="ko-KR" altLang="en-US" sz="110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side</a:t>
            </a:r>
            <a:r>
              <a:rPr lang="ko-KR" altLang="en-US" sz="1100" b="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 err="1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Vgs</a:t>
            </a:r>
            <a:r>
              <a:rPr lang="en-US" altLang="ko-KR" sz="1100" b="0" dirty="0">
                <a:solidFill>
                  <a:srgbClr val="ADA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,</a:t>
            </a:r>
            <a:r>
              <a:rPr lang="en-US" altLang="ko-KR" sz="11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CH2 : </a:t>
            </a:r>
            <a:r>
              <a:rPr lang="en-US" altLang="ko-KR" sz="1100" dirty="0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low side</a:t>
            </a:r>
            <a:r>
              <a:rPr lang="ko-KR" altLang="en-US" sz="1100" b="0" dirty="0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 err="1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Vgs</a:t>
            </a:r>
            <a:r>
              <a:rPr lang="en-US" altLang="ko-KR" sz="1100" b="0" dirty="0">
                <a:solidFill>
                  <a:srgbClr val="F7058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,</a:t>
            </a:r>
            <a:r>
              <a:rPr lang="en-US" altLang="ko-KR" sz="11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CH3 : </a:t>
            </a:r>
            <a:r>
              <a:rPr lang="en-US" altLang="ko-KR" sz="110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high</a:t>
            </a:r>
            <a:r>
              <a:rPr lang="ko-KR" altLang="en-US" sz="110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side</a:t>
            </a:r>
            <a:r>
              <a:rPr lang="ko-KR" altLang="en-US" sz="1100" b="0" dirty="0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 err="1">
                <a:solidFill>
                  <a:srgbClr val="0200FE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Vds</a:t>
            </a:r>
            <a:r>
              <a:rPr lang="en-US" altLang="ko-KR" sz="1100" b="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, </a:t>
            </a:r>
            <a:r>
              <a:rPr lang="en-US" altLang="ko-KR" sz="1100" b="0" dirty="0">
                <a:solidFill>
                  <a:srgbClr val="08F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CH4 : </a:t>
            </a:r>
            <a:r>
              <a:rPr lang="en-US" altLang="ko-KR" sz="1100" dirty="0">
                <a:solidFill>
                  <a:srgbClr val="08F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low side</a:t>
            </a:r>
            <a:r>
              <a:rPr lang="ko-KR" altLang="en-US" sz="1100" b="0" dirty="0">
                <a:solidFill>
                  <a:srgbClr val="08F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 </a:t>
            </a:r>
            <a:r>
              <a:rPr lang="en-US" altLang="ko-KR" sz="1100" b="0" dirty="0" err="1">
                <a:solidFill>
                  <a:srgbClr val="08FB0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Vds</a:t>
            </a:r>
            <a:endParaRPr lang="ko-KR" altLang="en-US" sz="1100" b="0" baseline="-25000" dirty="0">
              <a:solidFill>
                <a:srgbClr val="08FB0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01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LG스마트체 Regular</vt:lpstr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Nam,  Dino</dc:creator>
  <cp:lastModifiedBy>Nam,  Dino</cp:lastModifiedBy>
  <cp:revision>4</cp:revision>
  <dcterms:created xsi:type="dcterms:W3CDTF">2021-04-23T02:51:42Z</dcterms:created>
  <dcterms:modified xsi:type="dcterms:W3CDTF">2021-04-23T03:13:28Z</dcterms:modified>
</cp:coreProperties>
</file>