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UCC21750-Q1 DESAT Issue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Benjamin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8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UCC21750 DESAT worked abnormal while the DC link voltage higher than 500V, and caused the </a:t>
            </a:r>
            <a:r>
              <a:rPr lang="en-US" dirty="0" err="1" smtClean="0"/>
              <a:t>SiC</a:t>
            </a:r>
            <a:r>
              <a:rPr lang="en-US" dirty="0" smtClean="0"/>
              <a:t> FET damaged. </a:t>
            </a:r>
          </a:p>
          <a:p>
            <a:r>
              <a:rPr lang="en-US" dirty="0" smtClean="0"/>
              <a:t>Customer used UCC21750 + PUSH-PULL buffer to drive 6 PCs parallelized </a:t>
            </a:r>
            <a:r>
              <a:rPr lang="en-US" dirty="0" err="1" smtClean="0"/>
              <a:t>SiC</a:t>
            </a:r>
            <a:r>
              <a:rPr lang="en-US" dirty="0" smtClean="0"/>
              <a:t> FETs(</a:t>
            </a:r>
            <a:r>
              <a:rPr lang="en-US" dirty="0"/>
              <a:t>C3M0016120K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8071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Schematic</a:t>
            </a:r>
            <a:endParaRPr lang="en-US" dirty="0"/>
          </a:p>
        </p:txBody>
      </p: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2" y="1788067"/>
            <a:ext cx="4287838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image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76738"/>
            <a:ext cx="4287838" cy="180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image0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1962151"/>
            <a:ext cx="1951038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5695" y="1219200"/>
            <a:ext cx="7865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6 PCs </a:t>
            </a:r>
            <a:r>
              <a:rPr lang="en-US" dirty="0" err="1" smtClean="0"/>
              <a:t>SiC</a:t>
            </a:r>
            <a:r>
              <a:rPr lang="en-US" dirty="0" smtClean="0"/>
              <a:t> FET parallelized and driven by UCC21750-Q1,  the </a:t>
            </a:r>
            <a:r>
              <a:rPr lang="en-US" dirty="0" err="1" smtClean="0"/>
              <a:t>SiC</a:t>
            </a:r>
            <a:r>
              <a:rPr lang="en-US" dirty="0" smtClean="0"/>
              <a:t> FET part number is</a:t>
            </a:r>
          </a:p>
          <a:p>
            <a:r>
              <a:rPr lang="en-US" dirty="0" smtClean="0"/>
              <a:t>C3M0016120K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14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</a:t>
            </a:r>
            <a:r>
              <a:rPr lang="en-US" dirty="0" err="1" smtClean="0"/>
              <a:t>Waveform_Normal</a:t>
            </a:r>
            <a:endParaRPr lang="en-US" dirty="0"/>
          </a:p>
        </p:txBody>
      </p:sp>
      <p:pic>
        <p:nvPicPr>
          <p:cNvPr id="2050" name="Picture 2" descr="image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5029200" cy="2844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4572000"/>
            <a:ext cx="3847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Red: </a:t>
            </a:r>
            <a:r>
              <a:rPr lang="en-US" dirty="0" err="1" smtClean="0"/>
              <a:t>Vgs</a:t>
            </a:r>
            <a:r>
              <a:rPr lang="en-US" dirty="0" smtClean="0"/>
              <a:t>;    Yellow:  </a:t>
            </a:r>
            <a:r>
              <a:rPr lang="en-US" dirty="0" err="1" smtClean="0"/>
              <a:t>Vds</a:t>
            </a:r>
            <a:r>
              <a:rPr lang="en-US" dirty="0" smtClean="0"/>
              <a:t>;    Blue:  </a:t>
            </a:r>
            <a:r>
              <a:rPr lang="en-US" dirty="0" err="1" smtClean="0"/>
              <a:t>Vdesat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1681480"/>
            <a:ext cx="3622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While the DC Link is 450V, the DESAT</a:t>
            </a:r>
          </a:p>
          <a:p>
            <a:r>
              <a:rPr lang="en-US" dirty="0" smtClean="0"/>
              <a:t>Feature worked well.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5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</a:t>
            </a:r>
            <a:r>
              <a:rPr lang="en-US" dirty="0" err="1" smtClean="0"/>
              <a:t>Waveform_Abnormal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419600"/>
            <a:ext cx="3847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Red: </a:t>
            </a:r>
            <a:r>
              <a:rPr lang="en-US" dirty="0" err="1" smtClean="0"/>
              <a:t>Vgs</a:t>
            </a:r>
            <a:r>
              <a:rPr lang="en-US" dirty="0" smtClean="0"/>
              <a:t>;    Yellow:  </a:t>
            </a:r>
            <a:r>
              <a:rPr lang="en-US" dirty="0" err="1" smtClean="0"/>
              <a:t>Vds</a:t>
            </a:r>
            <a:r>
              <a:rPr lang="en-US" dirty="0" smtClean="0"/>
              <a:t>;    Blue:  </a:t>
            </a:r>
            <a:r>
              <a:rPr lang="en-US" dirty="0" err="1" smtClean="0"/>
              <a:t>Vdesat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21470" y="1681480"/>
            <a:ext cx="34701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While the DC Link is 500V, the DESAT</a:t>
            </a:r>
          </a:p>
          <a:p>
            <a:r>
              <a:rPr lang="en-US" dirty="0" smtClean="0"/>
              <a:t>Feature worked abnormal. And test waveform shown lots of oscillated on </a:t>
            </a:r>
            <a:r>
              <a:rPr lang="en-US" dirty="0" err="1" smtClean="0"/>
              <a:t>Vgs</a:t>
            </a:r>
            <a:r>
              <a:rPr lang="en-US" dirty="0" smtClean="0"/>
              <a:t>/</a:t>
            </a:r>
            <a:r>
              <a:rPr lang="en-US" dirty="0" err="1" smtClean="0"/>
              <a:t>Vds</a:t>
            </a:r>
            <a:r>
              <a:rPr lang="en-US" dirty="0" smtClean="0"/>
              <a:t>/</a:t>
            </a:r>
            <a:r>
              <a:rPr lang="en-US" dirty="0" err="1" smtClean="0"/>
              <a:t>Vdesat</a:t>
            </a:r>
            <a:r>
              <a:rPr lang="en-US" dirty="0" smtClean="0"/>
              <a:t>,  which caused damage on </a:t>
            </a:r>
            <a:r>
              <a:rPr lang="en-US" dirty="0" err="1" smtClean="0"/>
              <a:t>SiC</a:t>
            </a:r>
            <a:r>
              <a:rPr lang="en-US" dirty="0" smtClean="0"/>
              <a:t> Gate. </a:t>
            </a:r>
            <a:endParaRPr lang="en-US" dirty="0"/>
          </a:p>
        </p:txBody>
      </p:sp>
      <p:pic>
        <p:nvPicPr>
          <p:cNvPr id="3074" name="Picture 4" descr="image0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" y="1295400"/>
            <a:ext cx="5368256" cy="304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97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128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UCC21750-Q1 DESAT Issue</vt:lpstr>
      <vt:lpstr>Issue Description</vt:lpstr>
      <vt:lpstr>Schematic</vt:lpstr>
      <vt:lpstr>Test Waveform_Normal</vt:lpstr>
      <vt:lpstr>Test Waveform_Abnormal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UCC21750-Q1 DESAT Issue</dc:title>
  <dc:creator>Zhou, Benjamin</dc:creator>
  <cp:lastModifiedBy>Zhou, Benjamin</cp:lastModifiedBy>
  <cp:revision>11</cp:revision>
  <dcterms:created xsi:type="dcterms:W3CDTF">2006-08-16T00:00:00Z</dcterms:created>
  <dcterms:modified xsi:type="dcterms:W3CDTF">2020-09-08T07:39:00Z</dcterms:modified>
</cp:coreProperties>
</file>