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21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C8138F-D8C6-46F7-B195-BCD4EEFF3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3C05316-F47C-46A0-BA99-F17AF9952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5D16F58-1077-4388-8022-F13D44E1C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1A17D2C-1218-4B81-B5D5-CBA3D6942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DFDF581-A940-4AB4-A22B-FA98DA3AA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5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D51B01-BDE4-4B6D-AA0D-F295F9B80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EDD612A-FC49-41BA-A6D9-03C4438FA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2E61149-3AFB-496D-90FC-FEA8CC50D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E2186F-9965-4181-8CB3-AEBA3147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696BB8-BE6C-46B6-9C2B-42F3E9F40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9717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64CAC05-8BBD-4C63-821F-FAF5582811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7DCD504-2E86-4913-95F7-844F30437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5BF3363-C434-44F3-BEAB-33C6B759D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1520E51-EAAC-4B73-A84D-B880ACC19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CFBB5F1-C7AC-4795-9A72-1257F5702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430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102D53-AF2B-458B-BDB1-09C3AF881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6D1BE0F-22D0-47A8-8E73-CB3FB4FCA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E90D66-F599-4AF2-935C-6CFB8D60E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912212-0DBE-4763-BBE5-D9F8FFD95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8265E0-BB93-477A-84BD-7BF59817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62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02046F-BDD1-4FC8-A113-26A4BBF8B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5DF2562-14FA-4FE2-A15A-BCCD7B8F5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39AF1D-0A02-42D3-8E04-236DC8A2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58BF2E-7D98-42F6-9589-A58A7B4CA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4A3F738-530B-45B5-974C-F227288C8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355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34EF49-28A8-47D4-BAEF-FDFBED2CD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0F15D1A-3421-4781-AF34-91CF3F3439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A7B1ECB-3489-4A48-85A6-194B84E85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888DADF-4F94-4A9F-9005-B8DE551DA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A469C82-7DE9-4D2D-B225-151D0209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A322216-F87E-4A3D-AFA0-BA939CBD6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44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AC32F-AEE4-4213-B8C2-9B5C0D2BB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3721D85-2841-4C49-B73E-A526DD753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1F22420-FC4E-49D2-B006-893EB1125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FFBAAB2-50C5-42F0-9892-FBB2DAAEE3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93190BA-0739-4015-8D9A-137BFF42A2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BFDAC5C-6367-4185-88F0-E6B5ACE0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088F8F6-D05C-4599-9A71-A0D44C0D7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7BB807C-8294-44AD-B224-299EB002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567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CA3DCB-16E1-452D-987E-80D595136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65A53CF-37DC-4CE9-8207-1C9B06C7D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912D555-EAD7-48DD-83F6-0370896FF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E9B4A69-1C7C-46A1-AB36-EDD4D875D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208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3BAD1AD-9752-4CE1-834F-D3CE16001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4A4B980-503F-47DD-8708-B7C0189D0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542C073-27D6-4B81-9F4C-172DF4A5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13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98D51B-362C-40EE-9BCA-A82088C8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740BA31-4067-4D88-86FE-64DFF113C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C43A18-54D6-4755-90CE-C8650D01C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C00462D-88B3-4343-8920-7BCE4E5B4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6C5B0D-AA25-4B62-840D-2161212D7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FC61528-0987-45F3-AFDA-7C17DC687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885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A73E2D-4A62-4B56-A838-2011EA92A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6907EE0-5552-4C69-8726-99AF32C32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B5D72B4-F743-4B71-AE31-EC0D2A9C8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731A10E-07AF-48B5-A50F-83202BA8C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AA3D65E-5196-4BDB-BE2C-85DDB3E09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487F2FF-1B08-4C58-9F77-689CDDAB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71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4AA829D-8D44-4C41-8BEF-9DDA051A8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55CC8E4-D0CC-4CEB-969B-2977477CF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153ED8-DBD0-47BE-8498-ABAEF1487E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808D8-5C62-4DA4-9A74-4C18B34C645D}" type="datetimeFigureOut">
              <a:rPr lang="zh-TW" altLang="en-US" smtClean="0"/>
              <a:t>2025/10/23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58751C-B421-40B2-A6BF-965A81F9E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52F2C49-3EBC-4DE7-937C-46C71A1CA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066BF-06AC-4356-B4A4-8F69602A9A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52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E9984593-D948-47F2-A9A0-6CC1FB6C69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027" y="1015781"/>
            <a:ext cx="5497680" cy="5000357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6CD6A5D1-F94C-4006-BC1D-355D55750BB8}"/>
              </a:ext>
            </a:extLst>
          </p:cNvPr>
          <p:cNvSpPr txBox="1"/>
          <p:nvPr/>
        </p:nvSpPr>
        <p:spPr>
          <a:xfrm>
            <a:off x="568766" y="621267"/>
            <a:ext cx="32796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UCC24624 issue with Gate Driver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/>
              <a:t>Application: UPS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67578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E289A11-17B2-4CAE-A7CC-0034BCE2C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570" y="1103731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dirty="0"/>
              <a:t>Regarding the TI IC UCC24624, the customer encountered a phenomenon where the SR gate pin output signal randomly disappears during application testing (sometimes both gate drivers completely lose the gate output, or sometimes only one side gate output lose).</a:t>
            </a:r>
          </a:p>
          <a:p>
            <a:r>
              <a:rPr lang="en-US" altLang="zh-TW" dirty="0"/>
              <a:t>At the time, the output load current is about 30A. At this load level, there should definitely be SR gate output signals we think!</a:t>
            </a:r>
          </a:p>
          <a:p>
            <a:r>
              <a:rPr lang="en-US" altLang="zh-TW" dirty="0"/>
              <a:t>From customer current assessment, this issue seems to be caused by external noise interference. Customer have made several parameter adjustments in the attached schematic:</a:t>
            </a:r>
          </a:p>
          <a:p>
            <a:pPr marL="514350" indent="-514350">
              <a:buFont typeface="+mj-lt"/>
              <a:buAutoNum type="arabicPeriod"/>
            </a:pP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A 1k Ohm resistor is used as recommended by the datasheet, and additionally, a 220pF filter capacitor was added. This did improve the situation, but it did not completely resolve the issue.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For the resistor from VSS to ground (R offset), does it help suppress noise in addition to adjusting the turn-off threshold? (We are unsure if this resistor value still needs to be adjusted.)</a:t>
            </a:r>
          </a:p>
          <a:p>
            <a:pPr marL="0" indent="0">
              <a:buNone/>
            </a:pPr>
            <a:r>
              <a:rPr lang="en-US" altLang="zh-TW" dirty="0"/>
              <a:t>We would like your suggestions on what other circuit parameters can be adjusted, or which specific nodes/waveforms you recommend checking for confirmation.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0587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207</Words>
  <Application>Microsoft Office PowerPoint</Application>
  <PresentationFormat>寬螢幕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BRiAN</dc:creator>
  <cp:lastModifiedBy>BRiAN</cp:lastModifiedBy>
  <cp:revision>2</cp:revision>
  <dcterms:created xsi:type="dcterms:W3CDTF">2025-10-23T10:24:43Z</dcterms:created>
  <dcterms:modified xsi:type="dcterms:W3CDTF">2025-10-23T10:28:22Z</dcterms:modified>
</cp:coreProperties>
</file>