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B986CA-5238-6865-06FA-59AF7285E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1FEE962-D551-A080-4677-A5D92625A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44C0A5-424F-984C-64C9-09DE9F521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2B0DA31-18FD-C069-C29A-8F156F3FE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E99DA5-EC13-4382-8B1D-B6851CC6E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29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7C2BD-0EE4-D51C-C5A5-B5012F964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C7B753E-D1EB-BA44-66F5-E0911602D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3C3014F-172F-1B85-B28F-5308807CA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B3C044D-D03E-FA80-1EDB-CC1388F2C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31CC361-FEB0-F1E0-9D03-B57E0A102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7954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E9A7B46-8220-B04B-0886-4622AB29F0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D08EC16-AC4A-24EF-C6CE-27FD5B2B8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C5188B7-EE26-A0C9-1AE3-3AB87B8B5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6DC1F5B-2F7F-FBBB-432F-B36617257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10D9D37-91A1-2485-BDC4-E9AEFDA82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1135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45564D-5A6A-B0C5-A61D-8286D09A5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A42294E-50A6-F218-2123-A2477C061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6C5AC1-569E-92A4-C335-DCD97E7B0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3F7BF5-14AD-014B-C068-F664569BA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6E0603F-9C22-B46D-D0AB-0294B342A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603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718CF5-A515-6F37-7D84-4671DC70E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25AE0D7-6C71-F968-4C99-FB01225BD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405DAE-9EC7-36D3-1FE3-B61101D64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7800325-EE2C-2628-6590-38E2B1A1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26B4C1F-7618-0A1B-F634-3AB48F55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56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B92262-CCCA-54B1-8A43-1F461E244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D814CCC-5812-79D6-7319-7B2857D6C8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EE8CBA2-B738-244E-4C1A-B2FF34F2B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5042787-672F-2F7E-3F9F-CC6014945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B1F9CA6-14C9-D2F7-3370-AF2E580F8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439B428-726B-442E-A495-CC6DBF9C0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713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25E8D-5F04-B2F4-89CF-832626F74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266237D-4313-FF05-5E51-988C75CA6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0334A04-6FD5-5360-3C6C-E0E1C84CA3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7DA6D67-CC39-2F63-3F8E-FF59FF075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895C0FD-0817-EF58-178E-5312FD5E08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5990DE6-E144-FEA2-942C-0623BCC2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5513CA5-DA86-6241-AAE7-1F03006D0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56DC4C4-E064-C400-B2F8-7FF49046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734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646DBA-3661-5FB7-FF35-AF7CE2D72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2CD5D25-A31A-692B-3861-A436AB032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B828715-E538-7D6E-E3F0-59390106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FA8FC8D-1B47-B224-B4E5-704344F73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583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6A9DF05-FAAA-3EA1-55A7-2FD5A3A31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5862194-DC2B-E765-4A22-196BB76E7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D9EBC27-ABAA-C226-65E2-5DECCD6B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05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791BF7-5CEB-A7BB-22A4-217812F32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09B20E-DBD4-81CB-17DE-DC7680D44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7E714F7-42B6-FFF9-8C5F-B0F430461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583FFA0-1D2C-6AF9-5641-F28F7D253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CF48292-61F1-82F5-45A3-645AF8837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B2BC5BC-F48B-4B95-31C5-A440DF1A6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621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3FDF94-8E73-736C-5FF4-62E48C8A9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795DF81-3C68-6719-F860-2B5A54E7AA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08185B1-A60D-59F3-FC88-3A3302912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AFD050D-9355-1D65-E022-DAD95C4FB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40957A-C139-D7F8-29DE-AA6960B8F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A2F2FD-024D-9E7C-F650-EF6457BF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255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1D53E76-3592-7847-6D21-7103E67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FC64945-5383-A5CE-CE4A-6935F7D4C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EEFA8A7-9292-0396-4CB3-52F324955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DE8410-57E5-4CF0-A5B7-8FAC0FC7A909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F3D123-F969-8D9D-BEE5-EDE53C6791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B8937FF-8468-189B-B39E-410A45412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3E3CF2-2C91-4AB6-A400-EDDF47F376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64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BBC1F-1954-D34F-0C9F-052E196A9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FAC81C-E0C1-D5E5-BF94-A159AAD58A26}"/>
              </a:ext>
            </a:extLst>
          </p:cNvPr>
          <p:cNvSpPr txBox="1"/>
          <p:nvPr/>
        </p:nvSpPr>
        <p:spPr>
          <a:xfrm>
            <a:off x="452582" y="240146"/>
            <a:ext cx="1393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FQP8N60C </a:t>
            </a:r>
            <a:endParaRPr lang="ko-KR" altLang="en-US" dirty="0"/>
          </a:p>
        </p:txBody>
      </p:sp>
      <p:pic>
        <p:nvPicPr>
          <p:cNvPr id="3" name="그림 2" descr="텍스트, 스크린샷, 소프트웨어, 멀티미디어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3864E6B-24DB-60F3-557B-0A0E2FA1B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500"/>
            <a:ext cx="9753600" cy="571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406952-D652-A161-5DF1-EB9A2635686A}"/>
              </a:ext>
            </a:extLst>
          </p:cNvPr>
          <p:cNvSpPr txBox="1"/>
          <p:nvPr/>
        </p:nvSpPr>
        <p:spPr>
          <a:xfrm>
            <a:off x="452582" y="6354617"/>
            <a:ext cx="258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CH1 High side Gate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160CAF-5AF8-1DCC-BD90-52B99EAF0473}"/>
              </a:ext>
            </a:extLst>
          </p:cNvPr>
          <p:cNvSpPr txBox="1"/>
          <p:nvPr/>
        </p:nvSpPr>
        <p:spPr>
          <a:xfrm>
            <a:off x="2914073" y="6373027"/>
            <a:ext cx="258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CH2 Low side Gate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5370D6-4EDA-9BEB-6124-33913871AC04}"/>
              </a:ext>
            </a:extLst>
          </p:cNvPr>
          <p:cNvSpPr txBox="1"/>
          <p:nvPr/>
        </p:nvSpPr>
        <p:spPr>
          <a:xfrm>
            <a:off x="5255491" y="6373027"/>
            <a:ext cx="108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CH3 HS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012A40-D9C7-D93C-A704-90CD7BD0C128}"/>
              </a:ext>
            </a:extLst>
          </p:cNvPr>
          <p:cNvSpPr txBox="1"/>
          <p:nvPr/>
        </p:nvSpPr>
        <p:spPr>
          <a:xfrm>
            <a:off x="6345382" y="6373027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CH4 ISNS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071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55CA7-B304-EF00-5AF2-6C568D9E4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A680B9-94EF-9B03-0079-244604D8C783}"/>
              </a:ext>
            </a:extLst>
          </p:cNvPr>
          <p:cNvSpPr txBox="1"/>
          <p:nvPr/>
        </p:nvSpPr>
        <p:spPr>
          <a:xfrm>
            <a:off x="452582" y="240146"/>
            <a:ext cx="1393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FQP8N60C </a:t>
            </a:r>
            <a:endParaRPr lang="ko-KR" altLang="en-US" dirty="0"/>
          </a:p>
        </p:txBody>
      </p:sp>
      <p:pic>
        <p:nvPicPr>
          <p:cNvPr id="5" name="그림 4" descr="텍스트, 스크린샷, 소프트웨어, 멀티미디어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BD539F-2F39-39A8-ECC4-41C2DFB97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500"/>
            <a:ext cx="97536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E97875-5537-5D24-7919-CDA9B31D8323}"/>
              </a:ext>
            </a:extLst>
          </p:cNvPr>
          <p:cNvSpPr txBox="1"/>
          <p:nvPr/>
        </p:nvSpPr>
        <p:spPr>
          <a:xfrm>
            <a:off x="452582" y="6354617"/>
            <a:ext cx="258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CH1 High side Gate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CC08DD-776D-3694-C8DC-55AB2EFC63BC}"/>
              </a:ext>
            </a:extLst>
          </p:cNvPr>
          <p:cNvSpPr txBox="1"/>
          <p:nvPr/>
        </p:nvSpPr>
        <p:spPr>
          <a:xfrm>
            <a:off x="2914073" y="6373027"/>
            <a:ext cx="258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CH2 Low side Gate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B0AEA-6AE4-36AE-F53F-FF896B7E70F7}"/>
              </a:ext>
            </a:extLst>
          </p:cNvPr>
          <p:cNvSpPr txBox="1"/>
          <p:nvPr/>
        </p:nvSpPr>
        <p:spPr>
          <a:xfrm>
            <a:off x="5255491" y="6373027"/>
            <a:ext cx="108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CH3 HS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A7A72A-B4EE-E5D0-E9F3-2F447BA0BA33}"/>
              </a:ext>
            </a:extLst>
          </p:cNvPr>
          <p:cNvSpPr txBox="1"/>
          <p:nvPr/>
        </p:nvSpPr>
        <p:spPr>
          <a:xfrm>
            <a:off x="6345382" y="6373027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CH4 ISNS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3317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스크린샷, 텍스트, 멀티미디어 소프트웨어,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C5FC2E0-F677-E4DC-D636-64A28AA14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588412"/>
            <a:ext cx="9695872" cy="5681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54BEA1-8F36-9C47-0345-4F64F933DB27}"/>
              </a:ext>
            </a:extLst>
          </p:cNvPr>
          <p:cNvSpPr txBox="1"/>
          <p:nvPr/>
        </p:nvSpPr>
        <p:spPr>
          <a:xfrm>
            <a:off x="452582" y="240146"/>
            <a:ext cx="2518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IPA60R170CFD7XKSA1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D94FBF-79A0-3415-94B7-7F6624FB832B}"/>
              </a:ext>
            </a:extLst>
          </p:cNvPr>
          <p:cNvSpPr txBox="1"/>
          <p:nvPr/>
        </p:nvSpPr>
        <p:spPr>
          <a:xfrm>
            <a:off x="452582" y="6354617"/>
            <a:ext cx="258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CH1 High side Gate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5B7E78-3B41-0C21-7501-78EB9628257A}"/>
              </a:ext>
            </a:extLst>
          </p:cNvPr>
          <p:cNvSpPr txBox="1"/>
          <p:nvPr/>
        </p:nvSpPr>
        <p:spPr>
          <a:xfrm>
            <a:off x="2914073" y="6373027"/>
            <a:ext cx="258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CH2 Low side Gate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113950-A67F-2B9B-19CC-F20564A54F26}"/>
              </a:ext>
            </a:extLst>
          </p:cNvPr>
          <p:cNvSpPr txBox="1"/>
          <p:nvPr/>
        </p:nvSpPr>
        <p:spPr>
          <a:xfrm>
            <a:off x="5255491" y="6373027"/>
            <a:ext cx="108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CH3 HS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DE1194-46CB-01A1-A566-1CE19AE39544}"/>
              </a:ext>
            </a:extLst>
          </p:cNvPr>
          <p:cNvSpPr txBox="1"/>
          <p:nvPr/>
        </p:nvSpPr>
        <p:spPr>
          <a:xfrm>
            <a:off x="6345382" y="6373027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CH4 ISNS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3555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스크린샷, 소프트웨어, 멀티미디어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BD1735D-AF69-2307-561D-8537743A7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499"/>
            <a:ext cx="9753600" cy="5715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5C9382-C32B-4B21-1558-B19ECCD307CA}"/>
              </a:ext>
            </a:extLst>
          </p:cNvPr>
          <p:cNvSpPr txBox="1"/>
          <p:nvPr/>
        </p:nvSpPr>
        <p:spPr>
          <a:xfrm>
            <a:off x="452582" y="240146"/>
            <a:ext cx="2518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IPA60R170CFD7XKSA1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1C47DD-90A5-F2A0-0C0F-3E7BB9AB68DD}"/>
              </a:ext>
            </a:extLst>
          </p:cNvPr>
          <p:cNvSpPr txBox="1"/>
          <p:nvPr/>
        </p:nvSpPr>
        <p:spPr>
          <a:xfrm>
            <a:off x="452582" y="6354617"/>
            <a:ext cx="258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CH1 High side Gate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2E66A4-ACED-4A1B-1E26-30B15A67413C}"/>
              </a:ext>
            </a:extLst>
          </p:cNvPr>
          <p:cNvSpPr txBox="1"/>
          <p:nvPr/>
        </p:nvSpPr>
        <p:spPr>
          <a:xfrm>
            <a:off x="2914073" y="6373027"/>
            <a:ext cx="258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CH2 Low side Gate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171A40-65B6-7F07-71FC-88F140FA2B79}"/>
              </a:ext>
            </a:extLst>
          </p:cNvPr>
          <p:cNvSpPr txBox="1"/>
          <p:nvPr/>
        </p:nvSpPr>
        <p:spPr>
          <a:xfrm>
            <a:off x="5255491" y="6373027"/>
            <a:ext cx="108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CH3 HS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096C0E-D0E0-B451-F13C-4D451A5B7AF2}"/>
              </a:ext>
            </a:extLst>
          </p:cNvPr>
          <p:cNvSpPr txBox="1"/>
          <p:nvPr/>
        </p:nvSpPr>
        <p:spPr>
          <a:xfrm>
            <a:off x="6345382" y="6373027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CH4 ISNS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4732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52</Words>
  <Application>Microsoft Office PowerPoint</Application>
  <PresentationFormat>와이드스크린</PresentationFormat>
  <Paragraphs>20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전은빈</dc:creator>
  <cp:lastModifiedBy>전은빈</cp:lastModifiedBy>
  <cp:revision>5</cp:revision>
  <dcterms:created xsi:type="dcterms:W3CDTF">2025-12-05T05:45:55Z</dcterms:created>
  <dcterms:modified xsi:type="dcterms:W3CDTF">2025-12-05T06:21:09Z</dcterms:modified>
</cp:coreProperties>
</file>