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5E28A-E983-4347-A401-E7DF18D364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B499C-B397-4539-BF6A-757F4C0EC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37415-C844-455D-8BF5-0EDA97FC9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D64BC-3058-42AB-9A87-7B2D31BE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E228F-B60C-4121-A3A4-4FA230623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3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E4E79-2BBF-48F9-968A-8C1B795BE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9C2F7-6342-4B30-9950-17632AC01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DC5CC-23B1-4056-9A13-598D149E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FB790-A292-4C84-B5F6-1E07020FD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75A03-8971-4686-B312-A842398A9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9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35E755-F5D4-4A6B-80FC-D8D9CEF638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D2EC2-5B85-4C3C-99F6-1378D3789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3B677-A23B-4857-AF77-1BBBE1D7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06BA3-3743-4AE3-8C17-EEEAFB2A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80932-2B4D-47F1-96E1-038081DFE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1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3C27F-6A2C-44F2-9B68-6C7309CB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D7062-B5A0-41E1-92B8-47CA54FA1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19006-F52D-48C1-B2A1-2A0A25299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01B9F-0252-4031-9957-0B7FFE81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3BB99-6313-49CA-983A-BB6456D92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9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C1AC-0492-413F-8D2A-FC9D8505C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6C841-6EE0-4FB3-82B6-184699CD4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C1746-2692-43BF-9C70-058FC2C71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A9364-6D7E-4047-8AD8-B27C585A6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EF414-D3EF-4946-ACF8-EAE1B4A57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5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C0905-298C-496D-955D-3DB3B5B3E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F8B23-3B44-46A4-8814-ED5E1D010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3BFA0-DA74-4B6C-9A13-DE82381AC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EA6A7-7EE5-41A0-9F63-26A3E0761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9389B-8D49-4547-AFEF-C970E43F7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CC0D6-5C72-4909-965C-F34CAEFF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6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CB8D-CBA0-46CB-BC68-AE55D43FF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2688D-8209-4EB9-8B0D-4090FB3E0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A5641C-0AF9-4EEC-BB9F-16CF13D38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84E96E-61FC-4933-A161-AF1924A535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3C14EC-14E6-4698-A0A3-F08DAE58F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D4EA12-E75D-4EB5-8473-C550A25C8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F3B236-4A27-48F4-96C9-4E913AB5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73DA6C-606C-4939-92C4-6ED9D172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9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354F6-5792-4798-8456-D0769DF30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2AC3B3-D43C-4DF8-BDF2-02F45374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8D8E7D-DB17-4ED7-A1F0-4AAE73373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75FE56-4F57-4A4B-9100-0B72BC3A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2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230F00-5280-4183-B102-D1706030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00453E-A61F-4F3A-81C7-797512080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7685A-BD55-4E82-A407-9EA5CA762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7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A184F-1A8E-43BC-A969-2AA4E7A6A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B35E2-5020-42FE-A99F-6B060015A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04CA6B-A24F-4816-ABFF-87637A888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A2B92-D041-4B2B-AC47-8C256294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288B3-2C30-4D0B-B441-D51DECF77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1BB0F-6EC9-4580-9E0C-624166A9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2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45930-45DC-4FD5-B9E4-18E9AF4A4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1C1375-D1A5-4E0C-B7B6-F929305355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AC74A-D003-463F-AD1D-C6A8AFCBFE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E97A9-0D65-48FA-B988-FCF635666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04C6E9-D7AB-4EF3-AE36-B40A8BAA8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C5E8E-1C0C-47F5-B9F4-BA089B6A0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5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4FE366-FA51-4606-A937-2575D8A5E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09449-A686-4365-B5EA-A4E028EC2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D0D34-E35A-49AC-A77A-5515C785B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F5B33-261A-4E4F-BCB9-7C6314823A56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E15A4-E6CC-4EF1-87E4-33649558D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58B2F-127D-4E96-801C-436AD8724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61AD-5751-4194-9097-1986B332B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67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A7E4-4D40-4AA5-9124-D5EA5FDB3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9473"/>
            <a:ext cx="12064181" cy="460630"/>
          </a:xfrm>
        </p:spPr>
        <p:txBody>
          <a:bodyPr>
            <a:normAutofit/>
          </a:bodyPr>
          <a:lstStyle/>
          <a:p>
            <a:r>
              <a:rPr lang="en-US" sz="2500" b="1" dirty="0"/>
              <a:t>UCC27211A issue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D7696A-7885-4BF3-9F6D-D4007035D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80180"/>
            <a:ext cx="12064181" cy="3603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1,SCH</a:t>
            </a:r>
          </a:p>
        </p:txBody>
      </p:sp>
      <p:pic>
        <p:nvPicPr>
          <p:cNvPr id="1027" name="Picture 15" descr="image003">
            <a:extLst>
              <a:ext uri="{FF2B5EF4-FFF2-40B4-BE49-F238E27FC236}">
                <a16:creationId xmlns:a16="http://schemas.microsoft.com/office/drawing/2014/main" id="{A18A8DE3-2165-4400-B1BC-B7037F88C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46" y="1340619"/>
            <a:ext cx="10106122" cy="458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6132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A7E4-4D40-4AA5-9124-D5EA5FDB3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9473"/>
            <a:ext cx="12064181" cy="460630"/>
          </a:xfrm>
        </p:spPr>
        <p:txBody>
          <a:bodyPr>
            <a:normAutofit/>
          </a:bodyPr>
          <a:lstStyle/>
          <a:p>
            <a:r>
              <a:rPr lang="en-US" sz="2500" b="1" dirty="0"/>
              <a:t>UCC27211A issue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D7696A-7885-4BF3-9F6D-D4007035D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80180"/>
            <a:ext cx="12064181" cy="3603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2,Waveform: test on the </a:t>
            </a:r>
            <a:r>
              <a:rPr lang="en-US" altLang="zh-CN" dirty="0"/>
              <a:t>Pin</a:t>
            </a:r>
            <a:r>
              <a:rPr lang="zh-CN" altLang="en-US" dirty="0"/>
              <a:t>（</a:t>
            </a:r>
            <a:r>
              <a:rPr lang="en-US" altLang="zh-CN" dirty="0"/>
              <a:t>VDD</a:t>
            </a:r>
            <a:r>
              <a:rPr lang="zh-CN" altLang="en-US" dirty="0"/>
              <a:t>，</a:t>
            </a:r>
            <a:r>
              <a:rPr lang="en-US" altLang="zh-CN" dirty="0"/>
              <a:t>Li</a:t>
            </a:r>
            <a:r>
              <a:rPr lang="zh-CN" altLang="en-US" dirty="0"/>
              <a:t>，</a:t>
            </a:r>
            <a:r>
              <a:rPr lang="en-US" altLang="zh-CN" dirty="0"/>
              <a:t>Lo</a:t>
            </a:r>
            <a:r>
              <a:rPr lang="zh-CN" altLang="en-US" dirty="0"/>
              <a:t>）</a:t>
            </a:r>
            <a:endParaRPr lang="en-US" dirty="0"/>
          </a:p>
        </p:txBody>
      </p:sp>
      <p:pic>
        <p:nvPicPr>
          <p:cNvPr id="2050" name="Picture 13" descr="image001">
            <a:extLst>
              <a:ext uri="{FF2B5EF4-FFF2-40B4-BE49-F238E27FC236}">
                <a16:creationId xmlns:a16="http://schemas.microsoft.com/office/drawing/2014/main" id="{8ADA03F6-815C-4C83-805B-B429F4229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43" y="1340619"/>
            <a:ext cx="6761419" cy="5055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36129EBE-1DFC-4901-B84F-6C549CC5FD94}"/>
              </a:ext>
            </a:extLst>
          </p:cNvPr>
          <p:cNvSpPr txBox="1">
            <a:spLocks/>
          </p:cNvSpPr>
          <p:nvPr/>
        </p:nvSpPr>
        <p:spPr>
          <a:xfrm>
            <a:off x="7634749" y="1738824"/>
            <a:ext cx="4091678" cy="4657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see</a:t>
            </a:r>
            <a:r>
              <a:rPr lang="zh-CN" altLang="en-US" dirty="0"/>
              <a:t> </a:t>
            </a:r>
            <a:r>
              <a:rPr lang="en-US" altLang="zh-CN" dirty="0"/>
              <a:t>Lo is Low while Li is high, VDD voltage is valid, that is the issue we meet.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EED2D4-E61B-44A3-9357-DA8128117CC4}"/>
              </a:ext>
            </a:extLst>
          </p:cNvPr>
          <p:cNvCxnSpPr/>
          <p:nvPr/>
        </p:nvCxnSpPr>
        <p:spPr>
          <a:xfrm flipH="1">
            <a:off x="3156155" y="1730477"/>
            <a:ext cx="4463845" cy="23695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A2325A-29F3-493A-ADAA-7349D83A6CD5}"/>
              </a:ext>
            </a:extLst>
          </p:cNvPr>
          <p:cNvCxnSpPr/>
          <p:nvPr/>
        </p:nvCxnSpPr>
        <p:spPr>
          <a:xfrm flipH="1">
            <a:off x="5152103" y="1738824"/>
            <a:ext cx="2482646" cy="19482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32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A7E4-4D40-4AA5-9124-D5EA5FDB3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9473"/>
            <a:ext cx="12064181" cy="460630"/>
          </a:xfrm>
        </p:spPr>
        <p:txBody>
          <a:bodyPr>
            <a:normAutofit/>
          </a:bodyPr>
          <a:lstStyle/>
          <a:p>
            <a:r>
              <a:rPr lang="en-US" sz="2500" b="1" dirty="0"/>
              <a:t>UCC27211A issue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D7696A-7885-4BF3-9F6D-D4007035D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80180"/>
            <a:ext cx="12064181" cy="3603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2,Waveform: test on the </a:t>
            </a:r>
            <a:r>
              <a:rPr lang="en-US" altLang="zh-CN" dirty="0"/>
              <a:t>Pin</a:t>
            </a:r>
            <a:r>
              <a:rPr lang="zh-CN" altLang="en-US" dirty="0"/>
              <a:t>（</a:t>
            </a:r>
            <a:r>
              <a:rPr lang="en-US" altLang="zh-CN" dirty="0"/>
              <a:t>VDD</a:t>
            </a:r>
            <a:r>
              <a:rPr lang="zh-CN" altLang="en-US" dirty="0"/>
              <a:t>，</a:t>
            </a:r>
            <a:r>
              <a:rPr lang="en-US" altLang="zh-CN" dirty="0"/>
              <a:t>Li</a:t>
            </a:r>
            <a:r>
              <a:rPr lang="zh-CN" altLang="en-US" dirty="0"/>
              <a:t>，</a:t>
            </a:r>
            <a:r>
              <a:rPr lang="en-US" altLang="zh-CN" dirty="0"/>
              <a:t>Lo</a:t>
            </a:r>
            <a:r>
              <a:rPr lang="zh-CN" altLang="en-US" dirty="0"/>
              <a:t>）</a:t>
            </a:r>
            <a:endParaRPr lang="en-US" dirty="0"/>
          </a:p>
        </p:txBody>
      </p:sp>
      <p:pic>
        <p:nvPicPr>
          <p:cNvPr id="3074" name="Picture 12" descr="image004">
            <a:extLst>
              <a:ext uri="{FF2B5EF4-FFF2-40B4-BE49-F238E27FC236}">
                <a16:creationId xmlns:a16="http://schemas.microsoft.com/office/drawing/2014/main" id="{82591EAB-CB1B-4141-9639-03B0AF434E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88" y="1140542"/>
            <a:ext cx="6903908" cy="5273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FB11B2D0-0295-44B4-BFF5-E10A9FFC7419}"/>
              </a:ext>
            </a:extLst>
          </p:cNvPr>
          <p:cNvSpPr txBox="1">
            <a:spLocks/>
          </p:cNvSpPr>
          <p:nvPr/>
        </p:nvSpPr>
        <p:spPr>
          <a:xfrm>
            <a:off x="7634749" y="1738824"/>
            <a:ext cx="4091678" cy="4657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see: if we input PWM signal, the Lo will return to normal(have PWM output)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Zoom in the PWM signal, pls check next slide.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0118BDA-9385-46DB-8CB0-8A1AC379FCD3}"/>
              </a:ext>
            </a:extLst>
          </p:cNvPr>
          <p:cNvCxnSpPr/>
          <p:nvPr/>
        </p:nvCxnSpPr>
        <p:spPr>
          <a:xfrm flipH="1">
            <a:off x="4542503" y="2212258"/>
            <a:ext cx="3165987" cy="12167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E1A5EF2-C8F2-4F98-AF09-88B76E010757}"/>
              </a:ext>
            </a:extLst>
          </p:cNvPr>
          <p:cNvCxnSpPr/>
          <p:nvPr/>
        </p:nvCxnSpPr>
        <p:spPr>
          <a:xfrm flipH="1">
            <a:off x="5692877" y="2212258"/>
            <a:ext cx="2015613" cy="196645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25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A7E4-4D40-4AA5-9124-D5EA5FDB3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9473"/>
            <a:ext cx="12064181" cy="460630"/>
          </a:xfrm>
        </p:spPr>
        <p:txBody>
          <a:bodyPr>
            <a:normAutofit/>
          </a:bodyPr>
          <a:lstStyle/>
          <a:p>
            <a:r>
              <a:rPr lang="en-US" sz="2500" b="1" dirty="0"/>
              <a:t>UCC27211A issue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D7696A-7885-4BF3-9F6D-D4007035D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780180"/>
            <a:ext cx="12064181" cy="36036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2,Waveform: test on the </a:t>
            </a:r>
            <a:r>
              <a:rPr lang="en-US" altLang="zh-CN" dirty="0"/>
              <a:t>Pin</a:t>
            </a:r>
            <a:r>
              <a:rPr lang="zh-CN" altLang="en-US" dirty="0"/>
              <a:t>（</a:t>
            </a:r>
            <a:r>
              <a:rPr lang="en-US" altLang="zh-CN" dirty="0"/>
              <a:t>VDD</a:t>
            </a:r>
            <a:r>
              <a:rPr lang="zh-CN" altLang="en-US" dirty="0"/>
              <a:t>，</a:t>
            </a:r>
            <a:r>
              <a:rPr lang="en-US" altLang="zh-CN" dirty="0"/>
              <a:t>Li</a:t>
            </a:r>
            <a:r>
              <a:rPr lang="zh-CN" altLang="en-US" dirty="0"/>
              <a:t>，</a:t>
            </a:r>
            <a:r>
              <a:rPr lang="en-US" altLang="zh-CN" dirty="0"/>
              <a:t>Lo</a:t>
            </a:r>
            <a:r>
              <a:rPr lang="zh-CN" altLang="en-US" dirty="0"/>
              <a:t>）</a:t>
            </a:r>
            <a:endParaRPr lang="en-US" dirty="0"/>
          </a:p>
        </p:txBody>
      </p:sp>
      <p:pic>
        <p:nvPicPr>
          <p:cNvPr id="4098" name="Picture 14" descr="image002">
            <a:extLst>
              <a:ext uri="{FF2B5EF4-FFF2-40B4-BE49-F238E27FC236}">
                <a16:creationId xmlns:a16="http://schemas.microsoft.com/office/drawing/2014/main" id="{DD27B572-D9FE-4389-B97B-7098206F9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0" y="1253461"/>
            <a:ext cx="7008303" cy="527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64422011-E97F-42D5-8B51-C1EC934C841E}"/>
              </a:ext>
            </a:extLst>
          </p:cNvPr>
          <p:cNvSpPr txBox="1">
            <a:spLocks/>
          </p:cNvSpPr>
          <p:nvPr/>
        </p:nvSpPr>
        <p:spPr>
          <a:xfrm>
            <a:off x="8023124" y="1620837"/>
            <a:ext cx="3883742" cy="4799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/>
          </a:p>
          <a:p>
            <a:pPr algn="l"/>
            <a:r>
              <a:rPr lang="en-US" dirty="0"/>
              <a:t>Zoom in the PWM signal, Li and Lo signal is correct.</a:t>
            </a:r>
          </a:p>
        </p:txBody>
      </p:sp>
    </p:spTree>
    <p:extLst>
      <p:ext uri="{BB962C8B-B14F-4D97-AF65-F5344CB8AC3E}">
        <p14:creationId xmlns:p14="http://schemas.microsoft.com/office/powerpoint/2010/main" val="3057181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124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等线</vt:lpstr>
      <vt:lpstr>Arial</vt:lpstr>
      <vt:lpstr>Calibri</vt:lpstr>
      <vt:lpstr>Calibri Light</vt:lpstr>
      <vt:lpstr>Office Theme</vt:lpstr>
      <vt:lpstr>UCC27211A issue</vt:lpstr>
      <vt:lpstr>UCC27211A issue</vt:lpstr>
      <vt:lpstr>UCC27211A issue</vt:lpstr>
      <vt:lpstr>UCC27211A issue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UCC27211 issue</dc:title>
  <dc:creator>Wang, George</dc:creator>
  <cp:lastModifiedBy>Wang, George</cp:lastModifiedBy>
  <cp:revision>10</cp:revision>
  <dcterms:created xsi:type="dcterms:W3CDTF">2022-09-22T03:10:52Z</dcterms:created>
  <dcterms:modified xsi:type="dcterms:W3CDTF">2022-09-22T03:28:01Z</dcterms:modified>
</cp:coreProperties>
</file>