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4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14" y="-29226"/>
            <a:ext cx="9572625" cy="682942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4571999" y="5661248"/>
            <a:ext cx="93610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LOAD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10791" y="5517232"/>
            <a:ext cx="84498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12V</a:t>
            </a:r>
          </a:p>
          <a:p>
            <a:pPr algn="ctr"/>
            <a:r>
              <a:rPr lang="en-US" altLang="ja-JP" dirty="0" smtClean="0"/>
              <a:t>supply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43808" y="1079158"/>
            <a:ext cx="8449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/>
              <a:t>GND</a:t>
            </a:r>
            <a:endParaRPr kumimoji="1" lang="ja-JP" altLang="en-US" sz="11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56176" y="1079158"/>
            <a:ext cx="8449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/>
              <a:t>GND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004871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FUJIELE</dc:creator>
  <cp:lastModifiedBy>FUJIELE</cp:lastModifiedBy>
  <cp:revision>1</cp:revision>
  <dcterms:created xsi:type="dcterms:W3CDTF">2015-08-26T03:05:47Z</dcterms:created>
  <dcterms:modified xsi:type="dcterms:W3CDTF">2015-08-26T03:11:56Z</dcterms:modified>
</cp:coreProperties>
</file>