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DFC4F-198D-4DF8-9196-16E7387CE7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778B5F-A6B6-CC2A-8161-D1587F46D6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FA1A68-FE83-9D02-4CAB-2E52AC28D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0047D-EE66-47A3-9E0F-451F222B10D5}" type="datetimeFigureOut">
              <a:rPr lang="en-IN" smtClean="0"/>
              <a:t>20-01-2025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C7655-AA69-279F-6EDD-B0F0E64CA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57CF56-5F18-8323-9AB9-F40F5370B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41570-8C5A-4F10-AA71-EAC08D5426F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04454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EE296-25B0-E302-F07D-4AE83F25D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626F19-23DC-7C3A-1592-75B8451A8C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274A20-9EEE-CC6E-BFB1-E94449A19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0047D-EE66-47A3-9E0F-451F222B10D5}" type="datetimeFigureOut">
              <a:rPr lang="en-IN" smtClean="0"/>
              <a:t>20-01-2025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9EED39-EA59-90EB-35DB-B34100230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8EDB1-59CF-8977-E16B-F8406BBBF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41570-8C5A-4F10-AA71-EAC08D5426F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1542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07B249-4867-C965-0E6A-0830388112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A79A4D-DE01-77B5-925E-9E93896046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5E4D2-9ABE-D9D5-20B1-CDD99F09E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0047D-EE66-47A3-9E0F-451F222B10D5}" type="datetimeFigureOut">
              <a:rPr lang="en-IN" smtClean="0"/>
              <a:t>20-01-2025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AB682E-A612-18DD-7691-930504068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83897-1443-F3C4-AC8D-AB7E4108B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41570-8C5A-4F10-AA71-EAC08D5426F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0979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E3E8E-EBC8-DF04-1061-0AF32FB78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E3E82-360B-34C2-1031-D5EB696D30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08CD19-2EB3-897C-8838-45E6F76AC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0047D-EE66-47A3-9E0F-451F222B10D5}" type="datetimeFigureOut">
              <a:rPr lang="en-IN" smtClean="0"/>
              <a:t>20-01-2025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3B5560-0451-B6D6-A3DA-3B50497F3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E60AD-4FEE-FC11-9C9F-06B099FFA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41570-8C5A-4F10-AA71-EAC08D5426F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9795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00DCA-1D40-098B-40D9-6C4C5CE70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E42101-C859-6344-13BB-80E6F2AE0F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B13370-7815-B6B5-2FC4-D0DE88C3D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0047D-EE66-47A3-9E0F-451F222B10D5}" type="datetimeFigureOut">
              <a:rPr lang="en-IN" smtClean="0"/>
              <a:t>20-01-2025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4C6F1-3C45-4600-80BD-629F31513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D6002E-0E71-9655-40E7-F1ACCE851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41570-8C5A-4F10-AA71-EAC08D5426F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81395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F2946-8C68-DD86-5E6B-989E02A0E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CB483-C6D0-B8F4-9AC8-21134C6E5C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F9BDB9-93D0-AB55-7DE8-0FCC8AE056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C045D8-4CE6-E5C0-9A1E-F7437E352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0047D-EE66-47A3-9E0F-451F222B10D5}" type="datetimeFigureOut">
              <a:rPr lang="en-IN" smtClean="0"/>
              <a:t>20-01-2025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3D0C69-A17D-1325-C25D-F94592DD0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FAF765-A3E4-DC00-0814-E7DEA0806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41570-8C5A-4F10-AA71-EAC08D5426F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9648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BC3CB-2CD1-6212-3B72-2477DCF2D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04E0DE-74FF-E6C1-96CB-3C9C22D40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641C99-C181-37F9-4C7A-390067D79C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A17C8A-E7D5-69A2-90AA-58ACFAB251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37FBA8-77F7-43E5-0DC6-323B452435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9FB697-7F20-EC7A-CE95-B3F417DC6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0047D-EE66-47A3-9E0F-451F222B10D5}" type="datetimeFigureOut">
              <a:rPr lang="en-IN" smtClean="0"/>
              <a:t>20-01-2025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E962A2-7A68-577B-A390-133A88EF4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71AB1D-65EA-A1CA-08E2-B7F4DB4B6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41570-8C5A-4F10-AA71-EAC08D5426F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5223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D5B23-C97B-D832-EC90-D679052CF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CF6F9-212A-1D76-6C6B-F601C6F49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0047D-EE66-47A3-9E0F-451F222B10D5}" type="datetimeFigureOut">
              <a:rPr lang="en-IN" smtClean="0"/>
              <a:t>20-01-2025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1C0C60-DC8F-62BB-E4C9-B06D6B168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96FCB1-C148-88CA-901B-4FE33ADB5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41570-8C5A-4F10-AA71-EAC08D5426F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3733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3CE599-BA2C-0777-4500-F2960F037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0047D-EE66-47A3-9E0F-451F222B10D5}" type="datetimeFigureOut">
              <a:rPr lang="en-IN" smtClean="0"/>
              <a:t>20-01-2025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32C16A-C1E4-2496-3A1A-6368827DD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487B-21C5-D6A9-206A-F1A9CAA05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41570-8C5A-4F10-AA71-EAC08D5426F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3723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35A04-1C4D-A13E-FA2C-4D3790B92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307C3-25C2-D0A5-0976-B8987FABE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D185DA-02F0-A469-C8C8-AE8C09476B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79C93E-415D-F96B-111D-34B131895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0047D-EE66-47A3-9E0F-451F222B10D5}" type="datetimeFigureOut">
              <a:rPr lang="en-IN" smtClean="0"/>
              <a:t>20-01-2025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993598-9EE5-C1E0-4FA2-929E8F06C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257428-B3B9-253D-A554-6D0C8FC32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41570-8C5A-4F10-AA71-EAC08D5426F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86574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790DE-AB4C-72A9-2EAE-3643CFA25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B98829-7DD3-3196-4CD2-38ACC3C4EF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24ABF2-A4B6-B847-7B6A-DF82217BA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4F027A-6011-9C9D-5066-3F7AB42C6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0047D-EE66-47A3-9E0F-451F222B10D5}" type="datetimeFigureOut">
              <a:rPr lang="en-IN" smtClean="0"/>
              <a:t>20-01-2025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37EA1B-B903-9CE2-2FAE-A123E3699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C3D0B1-F8D6-862F-C473-E0491052C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41570-8C5A-4F10-AA71-EAC08D5426F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67891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99B913-A233-9645-0B7F-7E79FC9D7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724C4F-2117-E950-910A-D6E34DA989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1D7591-E91D-60A3-AFE1-2AEAAF291A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A0047D-EE66-47A3-9E0F-451F222B10D5}" type="datetimeFigureOut">
              <a:rPr lang="en-IN" smtClean="0"/>
              <a:t>20-01-2025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DCB2C8-F919-35C9-6C8C-5F3EDC5151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3459EB-B2B9-5216-D70F-A8FD6BC50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341570-8C5A-4F10-AA71-EAC08D5426F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3946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5CD78330-6F35-D058-72AE-B5A6B42AB2B9}"/>
              </a:ext>
            </a:extLst>
          </p:cNvPr>
          <p:cNvSpPr txBox="1">
            <a:spLocks/>
          </p:cNvSpPr>
          <p:nvPr/>
        </p:nvSpPr>
        <p:spPr>
          <a:xfrm>
            <a:off x="413658" y="2705555"/>
            <a:ext cx="10515600" cy="44041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/>
              <a:t>PFC -  UCC28056ADBVR</a:t>
            </a: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3909872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C1BAA-AC2E-7D09-7065-CA75972BD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40418"/>
          </a:xfrm>
        </p:spPr>
        <p:txBody>
          <a:bodyPr>
            <a:normAutofit fontScale="90000"/>
          </a:bodyPr>
          <a:lstStyle/>
          <a:p>
            <a:r>
              <a:rPr lang="en-US" dirty="0"/>
              <a:t>ZCD , PFC INPUT &amp; DRIVE PIN</a:t>
            </a:r>
            <a:endParaRPr lang="en-IN" dirty="0"/>
          </a:p>
        </p:txBody>
      </p:sp>
      <p:pic>
        <p:nvPicPr>
          <p:cNvPr id="15" name="Picture 14" descr="A screenshot of a computer&#10;&#10;Description automatically generated">
            <a:extLst>
              <a:ext uri="{FF2B5EF4-FFF2-40B4-BE49-F238E27FC236}">
                <a16:creationId xmlns:a16="http://schemas.microsoft.com/office/drawing/2014/main" id="{C409BEC5-B683-6A0A-4553-39990C495B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1009804"/>
            <a:ext cx="10515600" cy="5731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69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672A0-E677-74A2-B3F2-BDBC33145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27504"/>
          </a:xfrm>
        </p:spPr>
        <p:txBody>
          <a:bodyPr>
            <a:normAutofit fontScale="90000"/>
          </a:bodyPr>
          <a:lstStyle/>
          <a:p>
            <a:r>
              <a:rPr lang="en-US" dirty="0"/>
              <a:t>ZCD, COMP &amp;DRIVE PIN</a:t>
            </a:r>
            <a:endParaRPr lang="en-IN" dirty="0"/>
          </a:p>
        </p:txBody>
      </p:sp>
      <p:pic>
        <p:nvPicPr>
          <p:cNvPr id="13" name="Picture 12" descr="A screenshot of a computer&#10;&#10;Description automatically generated">
            <a:extLst>
              <a:ext uri="{FF2B5EF4-FFF2-40B4-BE49-F238E27FC236}">
                <a16:creationId xmlns:a16="http://schemas.microsoft.com/office/drawing/2014/main" id="{931415E3-A4FC-5868-8C9E-71C2EB78E2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001485"/>
            <a:ext cx="10515600" cy="5680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193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26D14-5B8D-0757-5EDC-089C30E78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62189"/>
          </a:xfrm>
        </p:spPr>
        <p:txBody>
          <a:bodyPr>
            <a:normAutofit fontScale="90000"/>
          </a:bodyPr>
          <a:lstStyle/>
          <a:p>
            <a:r>
              <a:rPr lang="en-US" dirty="0"/>
              <a:t>PFC_OUT , COMP &amp;DRIVE</a:t>
            </a:r>
            <a:endParaRPr lang="en-IN" dirty="0"/>
          </a:p>
        </p:txBody>
      </p:sp>
      <p:pic>
        <p:nvPicPr>
          <p:cNvPr id="11" name="Picture 10" descr="A screen shot of a computer&#10;&#10;Description automatically generated">
            <a:extLst>
              <a:ext uri="{FF2B5EF4-FFF2-40B4-BE49-F238E27FC236}">
                <a16:creationId xmlns:a16="http://schemas.microsoft.com/office/drawing/2014/main" id="{43F9A6D3-9B65-5C20-8BC0-53F1DD1C6D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903514"/>
            <a:ext cx="10515600" cy="579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547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F7464-0AE0-FADA-6B65-338709FDB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1932"/>
          </a:xfrm>
        </p:spPr>
        <p:txBody>
          <a:bodyPr>
            <a:normAutofit fontScale="90000"/>
          </a:bodyPr>
          <a:lstStyle/>
          <a:p>
            <a:r>
              <a:rPr lang="en-US" dirty="0"/>
              <a:t>PFC_OUT, COMP &amp;VDD</a:t>
            </a:r>
            <a:endParaRPr lang="en-IN" dirty="0"/>
          </a:p>
        </p:txBody>
      </p:sp>
      <p:pic>
        <p:nvPicPr>
          <p:cNvPr id="9" name="Picture 8" descr="A screenshot of a computer&#10;&#10;Description automatically generated">
            <a:extLst>
              <a:ext uri="{FF2B5EF4-FFF2-40B4-BE49-F238E27FC236}">
                <a16:creationId xmlns:a16="http://schemas.microsoft.com/office/drawing/2014/main" id="{545F6AF1-8C0D-83B9-A39C-5900367F60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370" y="1071113"/>
            <a:ext cx="9909925" cy="556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650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30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PowerPoint Presentation</vt:lpstr>
      <vt:lpstr>ZCD , PFC INPUT &amp; DRIVE PIN</vt:lpstr>
      <vt:lpstr>ZCD, COMP &amp;DRIVE PIN</vt:lpstr>
      <vt:lpstr>PFC_OUT , COMP &amp;DRIVE</vt:lpstr>
      <vt:lpstr>PFC_OUT, COMP &amp;VDD</vt:lpstr>
    </vt:vector>
  </TitlesOfParts>
  <Company>Capgemini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Venkatesh, Javvadi</dc:creator>
  <cp:lastModifiedBy>Venkatesh, Javvadi</cp:lastModifiedBy>
  <cp:revision>1</cp:revision>
  <dcterms:created xsi:type="dcterms:W3CDTF">2025-01-20T13:56:04Z</dcterms:created>
  <dcterms:modified xsi:type="dcterms:W3CDTF">2025-01-20T14:06:21Z</dcterms:modified>
</cp:coreProperties>
</file>