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25BAE3-A5D4-4500-BFDD-1579F161364B}" v="5" dt="2023-06-19T01:48:58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1" autoAdjust="0"/>
  </p:normalViewPr>
  <p:slideViewPr>
    <p:cSldViewPr snapToGrid="0" showGuides="1">
      <p:cViewPr varScale="1">
        <p:scale>
          <a:sx n="93" d="100"/>
          <a:sy n="93" d="100"/>
        </p:scale>
        <p:origin x="27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E37D4-DF9E-4402-9980-097B2E49BE30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D8DF0-88A8-44C7-BA63-0DB4371153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2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8D8DF0-88A8-44C7-BA63-0DB4371153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79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DC9AB-EF9D-740E-BF19-CF17E4A7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BF2FDC-C8D3-77BA-AE7B-914DB8855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F497A0-6614-78F9-AE82-88DA2723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469963-285D-C0FB-D0C2-2BD1F28C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4DDB6E-535C-2755-0F9F-7B4E1736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30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BB0D9F-E016-449C-709E-C5D87DF4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44EBDC-3337-729F-3074-B944A0443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E09786-C394-7C4C-C521-E38A46BC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D7EFB0-6925-8936-9D76-D8FB2C823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767535-1A13-D74F-3333-40773004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12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39DB15-1EDD-0881-E203-C30F0B9A2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D0CE8C-9893-DA54-1A2F-6CA5B099A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A88F19-F2C4-09CC-6EE1-905F6385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F02FC6-1278-B723-F6C7-B227FAB4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1B0D0B-C860-3EED-07A0-8ACE303B1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3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FFAC31-3CAA-03FA-747D-57EC8D2F7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2576DA-D4FA-8076-E106-F27AF047F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B1A07B-0038-6FD6-1E2A-A0C2EDE0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5FC7BC-7A73-6FA4-EECD-2274BF04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AD6A04-ACD3-C08C-0336-AC239CDD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18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BFDA02-E3ED-DB10-19D2-E1571C3A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4AA2F2-1E95-06E1-A76E-CBC80BF69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3B37E-6AEC-6AF2-0C09-919143FB5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D4FFB0-BDC1-074F-FACE-B463C089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CF4132-AA1D-4638-BFDE-EB779BF59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82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E5CC7D-E482-FCE9-4AF8-147D50EFA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A23A0C-E8BE-109B-5067-AD82C0643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BF5F40-22EE-965D-0ABE-64DF8A954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71CD7-1370-72B7-0EB1-24C8EC36D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19B4C6-F29F-ECC3-DFAC-9CEF0818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1FD1BB-3E9B-2CE2-2535-2329D3E8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19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BEE887-B0BE-6F93-66C2-2366A28D4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ABB823-DDBB-78D3-487D-C7ED8E909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D0EF92-CD1F-0C11-5CC5-9C05446F8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AC97B9F-E659-FA68-E14A-3B8EE6E08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4ECF686-9FB9-E59E-F6D9-28188B1B47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DBAF4F-05E3-D0CB-F889-DE47DD426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5810DDC-125C-D15F-7C41-A0C702548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A8E32F-FB7E-1218-590B-C46104A89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21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964E5E-9E63-EC99-3400-62DCED591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FF4056-F1D8-E4AF-FB02-7EC7C26B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C84DD3-17B0-FABA-DF83-4381C7758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9333BD-D46B-58BE-AC97-26AE52E3E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54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0367D1B-F587-8E43-8546-E885540DA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D7F8A39-62CD-8CB0-77A9-601BF61B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D2A626-E3F7-19D8-633B-7E02C8DFC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64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06966-396B-37B7-24C9-6E08E8996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026603-1A82-1EA9-F861-B166F857A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387BA9-0C03-F53E-C3FB-FCCFB39BB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FF799F-09A4-9C1A-CE81-40557A793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0D5AC3-2491-5046-E143-E94783E36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5207B4-BC8C-E357-9A9F-F9A26556F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44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421261-F678-8E2B-0316-989677820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4C2513C-A4C0-2EFE-C2D2-9D0A4B1BF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72E484-21BF-9240-51F4-B4FB9BE2D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3E130B-54DF-4167-B9F7-87CAA784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7AA509-8A48-E89C-3B1C-C7FE9898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87EBB1-520C-D6C7-95A4-E9ED4008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02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A4FA67-BC88-0315-60FF-1BEA26161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A1EC68-8148-99CA-DE62-83B7942C9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F0BCF1-1F85-2E16-03D8-2C1BB046A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BDBC1-11FA-49B9-B50D-C116B65684EA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4B74B1-563F-C466-31D0-5334E6056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D84A3-A71F-A324-A58D-AB244DC48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23EA4-A260-4B07-BDA7-7756E7272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95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グラフ&#10;&#10;中程度の精度で自動的に生成された説明">
            <a:extLst>
              <a:ext uri="{FF2B5EF4-FFF2-40B4-BE49-F238E27FC236}">
                <a16:creationId xmlns:a16="http://schemas.microsoft.com/office/drawing/2014/main" id="{6CCBB4DE-7C58-870A-51E9-27BB6939B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0956"/>
            <a:ext cx="7802880" cy="585216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8CDF82-AEDF-0046-11C8-F4A0C02C30C6}"/>
              </a:ext>
            </a:extLst>
          </p:cNvPr>
          <p:cNvSpPr txBox="1"/>
          <p:nvPr/>
        </p:nvSpPr>
        <p:spPr>
          <a:xfrm>
            <a:off x="191311" y="28864"/>
            <a:ext cx="6024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UCC28065 </a:t>
            </a:r>
            <a:r>
              <a:rPr lang="ja-JP" altLang="en-US" dirty="0"/>
              <a:t>　　</a:t>
            </a:r>
            <a:r>
              <a:rPr kumimoji="1" lang="en-US" altLang="ja-JP" dirty="0"/>
              <a:t>AC100V Pout 550W Pin </a:t>
            </a:r>
            <a:r>
              <a:rPr lang="en-US" altLang="ja-JP" dirty="0"/>
              <a:t>583</a:t>
            </a:r>
            <a:r>
              <a:rPr kumimoji="1" lang="en-US" altLang="ja-JP" dirty="0"/>
              <a:t>W </a:t>
            </a:r>
            <a:r>
              <a:rPr kumimoji="1" lang="en-US" altLang="ja-JP" dirty="0" err="1"/>
              <a:t>Pf</a:t>
            </a:r>
            <a:r>
              <a:rPr kumimoji="1" lang="en-US" altLang="ja-JP" dirty="0"/>
              <a:t> 0.9928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5175D33-3956-F019-E909-6BA41C7EBB3A}"/>
              </a:ext>
            </a:extLst>
          </p:cNvPr>
          <p:cNvSpPr txBox="1"/>
          <p:nvPr/>
        </p:nvSpPr>
        <p:spPr>
          <a:xfrm>
            <a:off x="7770088" y="359758"/>
            <a:ext cx="242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00B050"/>
                </a:solidFill>
              </a:rPr>
              <a:t>CH2</a:t>
            </a:r>
            <a:r>
              <a:rPr kumimoji="1" lang="ja-JP" altLang="en-US" b="1" dirty="0">
                <a:solidFill>
                  <a:srgbClr val="00B050"/>
                </a:solidFill>
              </a:rPr>
              <a:t>　</a:t>
            </a:r>
            <a:r>
              <a:rPr kumimoji="1" lang="en-US" altLang="ja-JP" b="1" dirty="0">
                <a:solidFill>
                  <a:srgbClr val="00B050"/>
                </a:solidFill>
              </a:rPr>
              <a:t>CS</a:t>
            </a:r>
            <a:r>
              <a:rPr kumimoji="1" lang="ja-JP" altLang="en-US" b="1" dirty="0">
                <a:solidFill>
                  <a:srgbClr val="00B050"/>
                </a:solidFill>
              </a:rPr>
              <a:t> 　</a:t>
            </a:r>
            <a:r>
              <a:rPr kumimoji="1" lang="en-US" altLang="ja-JP" b="1" dirty="0">
                <a:solidFill>
                  <a:srgbClr val="00B050"/>
                </a:solidFill>
              </a:rPr>
              <a:t>IC</a:t>
            </a:r>
            <a:r>
              <a:rPr kumimoji="1" lang="ja-JP" altLang="en-US" b="1" dirty="0">
                <a:solidFill>
                  <a:srgbClr val="00B050"/>
                </a:solidFill>
              </a:rPr>
              <a:t> </a:t>
            </a:r>
            <a:r>
              <a:rPr kumimoji="1" lang="en-US" altLang="ja-JP" b="1" dirty="0">
                <a:solidFill>
                  <a:srgbClr val="00B050"/>
                </a:solidFill>
              </a:rPr>
              <a:t>10pin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3B29F-CC48-1E50-BDD7-8D89057A15F7}"/>
              </a:ext>
            </a:extLst>
          </p:cNvPr>
          <p:cNvSpPr txBox="1"/>
          <p:nvPr/>
        </p:nvSpPr>
        <p:spPr>
          <a:xfrm>
            <a:off x="7770088" y="646161"/>
            <a:ext cx="43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D60093"/>
                </a:solidFill>
              </a:rPr>
              <a:t>CH3</a:t>
            </a:r>
            <a:r>
              <a:rPr kumimoji="1" lang="ja-JP" altLang="en-US" b="1" dirty="0">
                <a:solidFill>
                  <a:srgbClr val="D60093"/>
                </a:solidFill>
              </a:rPr>
              <a:t>　</a:t>
            </a:r>
            <a:r>
              <a:rPr kumimoji="1" lang="en-US" altLang="ja-JP" b="1" dirty="0">
                <a:solidFill>
                  <a:srgbClr val="D60093"/>
                </a:solidFill>
              </a:rPr>
              <a:t>FET Gate Drive </a:t>
            </a:r>
            <a:r>
              <a:rPr kumimoji="1" lang="ja-JP" altLang="en-US" b="1" dirty="0">
                <a:solidFill>
                  <a:srgbClr val="D60093"/>
                </a:solidFill>
              </a:rPr>
              <a:t>（</a:t>
            </a:r>
            <a:r>
              <a:rPr kumimoji="1" lang="en-US" altLang="ja-JP" b="1" dirty="0">
                <a:solidFill>
                  <a:srgbClr val="D60093"/>
                </a:solidFill>
              </a:rPr>
              <a:t>Gate DRV2</a:t>
            </a:r>
            <a:r>
              <a:rPr kumimoji="1" lang="ja-JP" altLang="en-US" b="1" dirty="0">
                <a:solidFill>
                  <a:srgbClr val="D60093"/>
                </a:solidFill>
              </a:rPr>
              <a:t>）</a:t>
            </a:r>
            <a:r>
              <a:rPr kumimoji="1" lang="en-US" altLang="ja-JP" b="1" dirty="0">
                <a:solidFill>
                  <a:srgbClr val="D60093"/>
                </a:solidFill>
              </a:rPr>
              <a:t> </a:t>
            </a:r>
            <a:endParaRPr kumimoji="1" lang="ja-JP" altLang="en-US" b="1" dirty="0">
              <a:solidFill>
                <a:srgbClr val="D60093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A37B6E-5BEB-BDF7-0785-9660790C37AF}"/>
              </a:ext>
            </a:extLst>
          </p:cNvPr>
          <p:cNvSpPr txBox="1"/>
          <p:nvPr/>
        </p:nvSpPr>
        <p:spPr>
          <a:xfrm>
            <a:off x="7770088" y="904325"/>
            <a:ext cx="433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B0F0"/>
                </a:solidFill>
              </a:rPr>
              <a:t>CH4</a:t>
            </a:r>
            <a:r>
              <a:rPr kumimoji="1" lang="ja-JP" altLang="en-US" b="1" dirty="0">
                <a:solidFill>
                  <a:srgbClr val="00B0F0"/>
                </a:solidFill>
              </a:rPr>
              <a:t>　</a:t>
            </a:r>
            <a:r>
              <a:rPr kumimoji="1" lang="en-US" altLang="ja-JP" b="1" dirty="0">
                <a:solidFill>
                  <a:srgbClr val="00B0F0"/>
                </a:solidFill>
              </a:rPr>
              <a:t>FET Gate Drive </a:t>
            </a:r>
            <a:r>
              <a:rPr kumimoji="1" lang="ja-JP" altLang="en-US" b="1" dirty="0">
                <a:solidFill>
                  <a:srgbClr val="00B0F0"/>
                </a:solidFill>
              </a:rPr>
              <a:t>（</a:t>
            </a:r>
            <a:r>
              <a:rPr kumimoji="1" lang="en-US" altLang="ja-JP" b="1" dirty="0">
                <a:solidFill>
                  <a:srgbClr val="00B0F0"/>
                </a:solidFill>
              </a:rPr>
              <a:t>Gate DRV1</a:t>
            </a:r>
            <a:r>
              <a:rPr kumimoji="1" lang="ja-JP" altLang="en-US" b="1" dirty="0">
                <a:solidFill>
                  <a:srgbClr val="00B0F0"/>
                </a:solidFill>
              </a:rPr>
              <a:t>）</a:t>
            </a:r>
            <a:r>
              <a:rPr kumimoji="1" lang="en-US" altLang="ja-JP" b="1" dirty="0">
                <a:solidFill>
                  <a:srgbClr val="00B0F0"/>
                </a:solidFill>
              </a:rPr>
              <a:t> </a:t>
            </a:r>
            <a:endParaRPr kumimoji="1" lang="ja-JP" altLang="en-US" b="1" dirty="0">
              <a:solidFill>
                <a:srgbClr val="00B0F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219D63-4F0A-0B40-0E80-65558430588E}"/>
              </a:ext>
            </a:extLst>
          </p:cNvPr>
          <p:cNvSpPr txBox="1"/>
          <p:nvPr/>
        </p:nvSpPr>
        <p:spPr>
          <a:xfrm>
            <a:off x="7726762" y="46010"/>
            <a:ext cx="4273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CCCC00"/>
                </a:solidFill>
              </a:rPr>
              <a:t>CH1</a:t>
            </a:r>
            <a:r>
              <a:rPr kumimoji="1" lang="ja-JP" altLang="en-US" b="1" dirty="0">
                <a:solidFill>
                  <a:srgbClr val="CCCC00"/>
                </a:solidFill>
              </a:rPr>
              <a:t>　</a:t>
            </a:r>
            <a:r>
              <a:rPr lang="en-US" altLang="ja-JP" b="1" dirty="0">
                <a:solidFill>
                  <a:srgbClr val="CCCC00"/>
                </a:solidFill>
              </a:rPr>
              <a:t>PFC</a:t>
            </a:r>
            <a:r>
              <a:rPr lang="ja-JP" altLang="en-US" b="1" dirty="0">
                <a:solidFill>
                  <a:srgbClr val="CCCC00"/>
                </a:solidFill>
              </a:rPr>
              <a:t> </a:t>
            </a:r>
            <a:r>
              <a:rPr lang="en-US" altLang="ja-JP" b="1" dirty="0">
                <a:solidFill>
                  <a:srgbClr val="CCCC00"/>
                </a:solidFill>
              </a:rPr>
              <a:t>Current at detect resistor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F9B443BE-D9F6-5CCD-0EE9-50AF53C02469}"/>
              </a:ext>
            </a:extLst>
          </p:cNvPr>
          <p:cNvSpPr/>
          <p:nvPr/>
        </p:nvSpPr>
        <p:spPr>
          <a:xfrm>
            <a:off x="379377" y="3163448"/>
            <a:ext cx="1762143" cy="2322948"/>
          </a:xfrm>
          <a:prstGeom prst="roundRect">
            <a:avLst>
              <a:gd name="adj" fmla="val 102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B3AE6F9E-4288-D462-6883-42DD6E07A5AF}"/>
              </a:ext>
            </a:extLst>
          </p:cNvPr>
          <p:cNvSpPr/>
          <p:nvPr/>
        </p:nvSpPr>
        <p:spPr>
          <a:xfrm>
            <a:off x="2203714" y="3150477"/>
            <a:ext cx="523011" cy="2322948"/>
          </a:xfrm>
          <a:prstGeom prst="roundRect">
            <a:avLst>
              <a:gd name="adj" fmla="val 21956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6CF96250-6193-E905-F772-A35A996D4639}"/>
              </a:ext>
            </a:extLst>
          </p:cNvPr>
          <p:cNvSpPr/>
          <p:nvPr/>
        </p:nvSpPr>
        <p:spPr>
          <a:xfrm>
            <a:off x="2791834" y="3153720"/>
            <a:ext cx="3959158" cy="2322948"/>
          </a:xfrm>
          <a:prstGeom prst="roundRect">
            <a:avLst>
              <a:gd name="adj" fmla="val 10289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B133CBA-7618-4B95-E8BB-4B774AA757A4}"/>
              </a:ext>
            </a:extLst>
          </p:cNvPr>
          <p:cNvSpPr txBox="1"/>
          <p:nvPr/>
        </p:nvSpPr>
        <p:spPr>
          <a:xfrm>
            <a:off x="1799635" y="6186353"/>
            <a:ext cx="4759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Interleave operation 180degree Phase shift</a:t>
            </a:r>
          </a:p>
          <a:p>
            <a:r>
              <a:rPr lang="en-US" altLang="ja-JP" dirty="0"/>
              <a:t>CS </a:t>
            </a:r>
            <a:r>
              <a:rPr kumimoji="1" lang="en-US" altLang="ja-JP" dirty="0"/>
              <a:t>terminal peak: -146mV</a:t>
            </a:r>
            <a:endParaRPr kumimoji="1" lang="ja-JP" altLang="en-US" dirty="0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EFB6E248-1F98-E84E-9CA9-E88A852E0700}"/>
              </a:ext>
            </a:extLst>
          </p:cNvPr>
          <p:cNvCxnSpPr>
            <a:cxnSpLocks/>
            <a:stCxn id="19" idx="2"/>
            <a:endCxn id="22" idx="1"/>
          </p:cNvCxnSpPr>
          <p:nvPr/>
        </p:nvCxnSpPr>
        <p:spPr>
          <a:xfrm>
            <a:off x="1260449" y="5486396"/>
            <a:ext cx="539186" cy="102312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F83A014-DD0A-0C33-5CCC-89640DDF9E1B}"/>
              </a:ext>
            </a:extLst>
          </p:cNvPr>
          <p:cNvSpPr txBox="1"/>
          <p:nvPr/>
        </p:nvSpPr>
        <p:spPr>
          <a:xfrm>
            <a:off x="8016104" y="1540612"/>
            <a:ext cx="3602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Forced turn off for OC operation</a:t>
            </a:r>
          </a:p>
          <a:p>
            <a:r>
              <a:rPr lang="en-US" altLang="ja-JP" dirty="0"/>
              <a:t>CS </a:t>
            </a:r>
            <a:r>
              <a:rPr kumimoji="1" lang="en-US" altLang="ja-JP" dirty="0"/>
              <a:t>terminal peak: -146mV</a:t>
            </a:r>
            <a:endParaRPr kumimoji="1" lang="ja-JP" altLang="en-US" dirty="0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AF1AC95-3B8E-CF9A-437C-097D1E4CA2B0}"/>
              </a:ext>
            </a:extLst>
          </p:cNvPr>
          <p:cNvCxnSpPr>
            <a:cxnSpLocks/>
            <a:stCxn id="25" idx="1"/>
            <a:endCxn id="20" idx="3"/>
          </p:cNvCxnSpPr>
          <p:nvPr/>
        </p:nvCxnSpPr>
        <p:spPr>
          <a:xfrm flipH="1">
            <a:off x="2726725" y="1863778"/>
            <a:ext cx="5289379" cy="244817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DC0F478-15F7-3F05-329A-BDC55FF50FDF}"/>
              </a:ext>
            </a:extLst>
          </p:cNvPr>
          <p:cNvSpPr txBox="1"/>
          <p:nvPr/>
        </p:nvSpPr>
        <p:spPr>
          <a:xfrm>
            <a:off x="8109078" y="2278248"/>
            <a:ext cx="35092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 drive operate in same phase.</a:t>
            </a:r>
          </a:p>
          <a:p>
            <a:r>
              <a:rPr lang="en-US" altLang="ja-JP" dirty="0"/>
              <a:t>CS </a:t>
            </a:r>
            <a:r>
              <a:rPr kumimoji="1" lang="en-US" altLang="ja-JP" dirty="0"/>
              <a:t>terminal peak: -200mV</a:t>
            </a:r>
            <a:br>
              <a:rPr kumimoji="1" lang="en-US" altLang="ja-JP" dirty="0"/>
            </a:br>
            <a:r>
              <a:rPr kumimoji="1" lang="en-US" altLang="ja-JP" dirty="0"/>
              <a:t>=&gt;</a:t>
            </a:r>
          </a:p>
          <a:p>
            <a:r>
              <a:rPr lang="en-US" altLang="ja-JP" dirty="0"/>
              <a:t>I</a:t>
            </a:r>
            <a:r>
              <a:rPr kumimoji="1" lang="en-US" altLang="ja-JP" dirty="0"/>
              <a:t>mmediately turns off both </a:t>
            </a:r>
          </a:p>
          <a:p>
            <a:r>
              <a:rPr kumimoji="1" lang="en-US" altLang="ja-JP" dirty="0"/>
              <a:t>gate-drive outputs</a:t>
            </a:r>
            <a:endParaRPr kumimoji="1" lang="ja-JP" altLang="en-US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E2A442A-A1DE-D3A3-2964-C66BF9D459AE}"/>
              </a:ext>
            </a:extLst>
          </p:cNvPr>
          <p:cNvCxnSpPr>
            <a:cxnSpLocks/>
            <a:stCxn id="30" idx="1"/>
            <a:endCxn id="21" idx="3"/>
          </p:cNvCxnSpPr>
          <p:nvPr/>
        </p:nvCxnSpPr>
        <p:spPr>
          <a:xfrm flipH="1">
            <a:off x="6750992" y="3016912"/>
            <a:ext cx="1358086" cy="12982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>
            <a:extLst>
              <a:ext uri="{FF2B5EF4-FFF2-40B4-BE49-F238E27FC236}">
                <a16:creationId xmlns:a16="http://schemas.microsoft.com/office/drawing/2014/main" id="{833F84F7-CFFD-F1FE-3D1A-A095A88A4F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1481" y="5272216"/>
            <a:ext cx="4313609" cy="1479749"/>
          </a:xfrm>
          <a:prstGeom prst="rect">
            <a:avLst/>
          </a:prstGeom>
        </p:spPr>
      </p:pic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E8A86BFC-B120-F40A-A282-2231762EA48C}"/>
              </a:ext>
            </a:extLst>
          </p:cNvPr>
          <p:cNvCxnSpPr/>
          <p:nvPr/>
        </p:nvCxnSpPr>
        <p:spPr>
          <a:xfrm>
            <a:off x="1622854" y="5272216"/>
            <a:ext cx="741405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ACD7887-1324-A313-8C8E-5B2C6A1493E9}"/>
              </a:ext>
            </a:extLst>
          </p:cNvPr>
          <p:cNvCxnSpPr/>
          <p:nvPr/>
        </p:nvCxnSpPr>
        <p:spPr>
          <a:xfrm>
            <a:off x="2203714" y="3016912"/>
            <a:ext cx="7866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01D7EF-68E0-ED72-1D4C-03D80BC474A9}"/>
              </a:ext>
            </a:extLst>
          </p:cNvPr>
          <p:cNvCxnSpPr/>
          <p:nvPr/>
        </p:nvCxnSpPr>
        <p:spPr>
          <a:xfrm flipH="1">
            <a:off x="1993556" y="3016912"/>
            <a:ext cx="210158" cy="2255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78189E7-215B-16C7-882F-0E6CB033DC9E}"/>
              </a:ext>
            </a:extLst>
          </p:cNvPr>
          <p:cNvSpPr txBox="1"/>
          <p:nvPr/>
        </p:nvSpPr>
        <p:spPr>
          <a:xfrm>
            <a:off x="7847259" y="4908710"/>
            <a:ext cx="4180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Measured Ton: 12.4us &lt; calculated Ton max at AC100V </a:t>
            </a:r>
            <a:endParaRPr kumimoji="1" lang="ja-JP" altLang="en-US" sz="1200" dirty="0"/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2D4D7FEB-DE0A-0CE7-85A1-B43BA76B1EAE}"/>
              </a:ext>
            </a:extLst>
          </p:cNvPr>
          <p:cNvCxnSpPr>
            <a:cxnSpLocks/>
            <a:stCxn id="41" idx="1"/>
          </p:cNvCxnSpPr>
          <p:nvPr/>
        </p:nvCxnSpPr>
        <p:spPr>
          <a:xfrm flipH="1" flipV="1">
            <a:off x="2990335" y="2969146"/>
            <a:ext cx="4856924" cy="2078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100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2725CBF-E93F-A265-272B-F2B04A559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61" y="458666"/>
            <a:ext cx="7949335" cy="5153417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3CD2E8C-ABEA-0A7C-AD8C-1CCB7AB035B8}"/>
              </a:ext>
            </a:extLst>
          </p:cNvPr>
          <p:cNvSpPr/>
          <p:nvPr/>
        </p:nvSpPr>
        <p:spPr>
          <a:xfrm>
            <a:off x="486802" y="3429000"/>
            <a:ext cx="5131403" cy="19564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72992B3-0CF1-9A47-D130-E0C457262A9B}"/>
              </a:ext>
            </a:extLst>
          </p:cNvPr>
          <p:cNvSpPr/>
          <p:nvPr/>
        </p:nvSpPr>
        <p:spPr>
          <a:xfrm>
            <a:off x="490151" y="4034480"/>
            <a:ext cx="4390768" cy="18741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07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89</Words>
  <Application>Microsoft Office PowerPoint</Application>
  <PresentationFormat>ワイド画面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Inaba Satoru (稲葉 悟)</dc:creator>
  <cp:lastModifiedBy>Inaba Satoru (稲葉 悟)</cp:lastModifiedBy>
  <cp:revision>6</cp:revision>
  <dcterms:created xsi:type="dcterms:W3CDTF">2023-05-09T00:37:06Z</dcterms:created>
  <dcterms:modified xsi:type="dcterms:W3CDTF">2023-06-19T01:51:40Z</dcterms:modified>
</cp:coreProperties>
</file>