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2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B556-43C0-47D9-91E8-DE4B2846B7E3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B553-BEA0-4AC3-9AD4-4ED28B491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90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B556-43C0-47D9-91E8-DE4B2846B7E3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B553-BEA0-4AC3-9AD4-4ED28B491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1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B556-43C0-47D9-91E8-DE4B2846B7E3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B553-BEA0-4AC3-9AD4-4ED28B491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77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B556-43C0-47D9-91E8-DE4B2846B7E3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B553-BEA0-4AC3-9AD4-4ED28B491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85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B556-43C0-47D9-91E8-DE4B2846B7E3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B553-BEA0-4AC3-9AD4-4ED28B491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096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B556-43C0-47D9-91E8-DE4B2846B7E3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B553-BEA0-4AC3-9AD4-4ED28B491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017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B556-43C0-47D9-91E8-DE4B2846B7E3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B553-BEA0-4AC3-9AD4-4ED28B491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072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B556-43C0-47D9-91E8-DE4B2846B7E3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B553-BEA0-4AC3-9AD4-4ED28B491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59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B556-43C0-47D9-91E8-DE4B2846B7E3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B553-BEA0-4AC3-9AD4-4ED28B491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774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B556-43C0-47D9-91E8-DE4B2846B7E3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B553-BEA0-4AC3-9AD4-4ED28B491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548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B556-43C0-47D9-91E8-DE4B2846B7E3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B553-BEA0-4AC3-9AD4-4ED28B491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277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FB556-43C0-47D9-91E8-DE4B2846B7E3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BB553-BEA0-4AC3-9AD4-4ED28B491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2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077" y="537233"/>
            <a:ext cx="6277540" cy="2980829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39634" y="222068"/>
            <a:ext cx="4836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UCC28070</a:t>
            </a:r>
            <a:r>
              <a:rPr kumimoji="1" lang="ja-JP" altLang="en-US" dirty="0"/>
              <a:t> </a:t>
            </a:r>
            <a:r>
              <a:rPr lang="en-US" altLang="ja-JP" dirty="0"/>
              <a:t>Normal circuit configuration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677655" y="250763"/>
            <a:ext cx="5293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UCC28070 Semi-bridgeless circuit configuration</a:t>
            </a:r>
            <a:endParaRPr kumimoji="1"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7194" y="587828"/>
            <a:ext cx="5134360" cy="5714964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2286000" y="1005840"/>
            <a:ext cx="326571" cy="483326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7611291" y="2451462"/>
            <a:ext cx="326571" cy="7750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/>
          <p:cNvCxnSpPr>
            <a:stCxn id="9" idx="3"/>
          </p:cNvCxnSpPr>
          <p:nvPr/>
        </p:nvCxnSpPr>
        <p:spPr>
          <a:xfrm>
            <a:off x="2612571" y="1247503"/>
            <a:ext cx="4924698" cy="139119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148047" y="4262845"/>
            <a:ext cx="714102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In a normal circuit configuration, how should the input capacitor (film capacitor of about 0.1 to 1.0uF) inserted for high frequency noise return be used when it becomes a semi-bridgeless circuit configuration?</a:t>
            </a:r>
          </a:p>
          <a:p>
            <a:r>
              <a:rPr lang="en-US" altLang="ja-JP" sz="1400" dirty="0"/>
              <a:t>Is the X capacitor also used?</a:t>
            </a:r>
          </a:p>
          <a:p>
            <a:r>
              <a:rPr lang="en-US" altLang="ja-JP" sz="1400" dirty="0"/>
              <a:t>In that case, when comparing the input filter configuration between the normal specification and the semi-bridgeless specification, is it necessary to strengthen the filter in the semi-bridgeless circuit?</a:t>
            </a:r>
          </a:p>
        </p:txBody>
      </p:sp>
    </p:spTree>
    <p:extLst>
      <p:ext uri="{BB962C8B-B14F-4D97-AF65-F5344CB8AC3E}">
        <p14:creationId xmlns:p14="http://schemas.microsoft.com/office/powerpoint/2010/main" val="4032239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82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50234</dc:creator>
  <cp:lastModifiedBy>TED ECE2 Kajii Michinari</cp:lastModifiedBy>
  <cp:revision>4</cp:revision>
  <dcterms:created xsi:type="dcterms:W3CDTF">2021-05-20T23:38:49Z</dcterms:created>
  <dcterms:modified xsi:type="dcterms:W3CDTF">2021-05-21T05:39:41Z</dcterms:modified>
</cp:coreProperties>
</file>