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6" r:id="rId4"/>
    <p:sldId id="268" r:id="rId5"/>
    <p:sldId id="267" r:id="rId6"/>
    <p:sldId id="269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D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718" autoAdjust="0"/>
  </p:normalViewPr>
  <p:slideViewPr>
    <p:cSldViewPr snapToGrid="0">
      <p:cViewPr>
        <p:scale>
          <a:sx n="90" d="100"/>
          <a:sy n="90" d="100"/>
        </p:scale>
        <p:origin x="-1507" y="-326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330" y="0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1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330" y="8830621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39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330" y="0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201" y="4416111"/>
            <a:ext cx="5607998" cy="4182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1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330" y="8830621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90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C3122E-3B7F-4271-8F0A-1EC52184483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28" r:id="rId5"/>
    <p:sldLayoutId id="2147483741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UCC28070 Operating at 400Hz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Griffin</a:t>
            </a:r>
          </a:p>
          <a:p>
            <a:r>
              <a:rPr lang="en-IE" dirty="0" smtClean="0"/>
              <a:t>Nov 2015</a:t>
            </a:r>
            <a:endParaRPr lang="en-US" dirty="0" smtClean="0"/>
          </a:p>
        </p:txBody>
      </p:sp>
      <p:sp>
        <p:nvSpPr>
          <p:cNvPr id="7172" name="Rectangle 24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DC78278-2A4A-4873-B12C-5FA0FB6AA3CD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Line Current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r>
              <a:rPr lang="en-US" dirty="0" smtClean="0"/>
              <a:t>115Vac 60Hz</a:t>
            </a:r>
          </a:p>
          <a:p>
            <a:r>
              <a:rPr lang="en-US" dirty="0" smtClean="0"/>
              <a:t>300W 0.993pF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2</a:t>
            </a:fld>
            <a:endParaRPr lang="en-US"/>
          </a:p>
        </p:txBody>
      </p:sp>
      <p:pic>
        <p:nvPicPr>
          <p:cNvPr id="1026" name="Picture 2" descr="I:\LeCroy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666" y="1874127"/>
            <a:ext cx="5477933" cy="410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Line Current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r>
              <a:rPr lang="en-US" dirty="0" smtClean="0"/>
              <a:t>115Vac 400Hz</a:t>
            </a:r>
          </a:p>
          <a:p>
            <a:r>
              <a:rPr lang="en-US" dirty="0" smtClean="0"/>
              <a:t>300W 0.990pF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3</a:t>
            </a:fld>
            <a:endParaRPr lang="en-US"/>
          </a:p>
        </p:txBody>
      </p:sp>
      <p:pic>
        <p:nvPicPr>
          <p:cNvPr id="2050" name="Picture 2" descr="I:\LeCroy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1887670"/>
            <a:ext cx="5588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62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Line Current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r>
              <a:rPr lang="en-US" dirty="0" smtClean="0"/>
              <a:t>115Vac 800Hz</a:t>
            </a:r>
          </a:p>
          <a:p>
            <a:r>
              <a:rPr lang="en-US" dirty="0" smtClean="0"/>
              <a:t>300W 0.991pF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4</a:t>
            </a:fld>
            <a:endParaRPr lang="en-US"/>
          </a:p>
        </p:txBody>
      </p:sp>
      <p:pic>
        <p:nvPicPr>
          <p:cNvPr id="4098" name="Picture 2" descr="I:\LeCroy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1989138"/>
            <a:ext cx="508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26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Line Current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r>
              <a:rPr lang="en-US" dirty="0" smtClean="0"/>
              <a:t>115Vac 400Hz</a:t>
            </a:r>
          </a:p>
          <a:p>
            <a:r>
              <a:rPr lang="en-US" dirty="0" smtClean="0"/>
              <a:t>50W 0.95pF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5</a:t>
            </a:fld>
            <a:endParaRPr lang="en-US"/>
          </a:p>
        </p:txBody>
      </p:sp>
      <p:pic>
        <p:nvPicPr>
          <p:cNvPr id="3074" name="Picture 2" descr="I:\LeCroy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804" y="1997604"/>
            <a:ext cx="5393796" cy="4045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42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Full Load Ripple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 descr="I:\LeCroy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605" y="1362605"/>
            <a:ext cx="508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28465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1902</TotalTime>
  <Words>42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FinalPowerpoint</vt:lpstr>
      <vt:lpstr>UCC28070 Operating at 400Hz</vt:lpstr>
      <vt:lpstr>Line Current</vt:lpstr>
      <vt:lpstr>Line Current</vt:lpstr>
      <vt:lpstr>Line Current</vt:lpstr>
      <vt:lpstr>Line Current</vt:lpstr>
      <vt:lpstr>Full Load Ripple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Griffin, John</cp:lastModifiedBy>
  <cp:revision>108</cp:revision>
  <dcterms:created xsi:type="dcterms:W3CDTF">2007-12-19T20:51:45Z</dcterms:created>
  <dcterms:modified xsi:type="dcterms:W3CDTF">2017-01-18T08:18:03Z</dcterms:modified>
</cp:coreProperties>
</file>