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644" y="-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71C743C-BBFF-43E1-9C5E-8FAF7D2BA3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63B292D-5998-44EA-B193-3224AB0A38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8318CFE-F9E5-45C8-91C4-97CA6BF06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3EF61-C300-4A06-8E0B-362724F43655}" type="datetimeFigureOut">
              <a:rPr lang="zh-TW" altLang="en-US" smtClean="0"/>
              <a:t>2020/10/21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45327E1-DA9C-4D3B-AD27-3B5AE3AC0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F666C18-8A30-43FA-9745-227EFB2C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EDBDD-7F41-43F7-B65B-6C6C0D9960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8778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6010F5C-4620-412F-B0A2-10A871F02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C90A1B74-ABD5-49F0-901C-2E98D6751A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8FE4FB1-31D4-4F14-B8E3-2063EC7D4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3EF61-C300-4A06-8E0B-362724F43655}" type="datetimeFigureOut">
              <a:rPr lang="zh-TW" altLang="en-US" smtClean="0"/>
              <a:t>2020/10/21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A3482E1-252B-46FF-A329-D6886BA5A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60EE744-17C0-4E21-8729-790EC816A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EDBDD-7F41-43F7-B65B-6C6C0D9960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9806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ECB9DF7E-0821-4174-BBD6-9D5DC9B0E9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10ED2E1-80CF-4862-AEEF-8224BC9F73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9E42D0C-26E1-499A-8C13-D653BD05D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3EF61-C300-4A06-8E0B-362724F43655}" type="datetimeFigureOut">
              <a:rPr lang="zh-TW" altLang="en-US" smtClean="0"/>
              <a:t>2020/10/21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D1FE1CA-B2E5-45FD-9135-98003F49B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4FEBAA8-E935-4892-94FA-959CA3228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EDBDD-7F41-43F7-B65B-6C6C0D9960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5394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C7D0CFE-66C1-4DB0-B00B-0B9AA63C4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937F2F3-AD13-434A-BC9D-FF944DE50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CDDD2BD-D5FE-4E45-B0AB-783F80E13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3EF61-C300-4A06-8E0B-362724F43655}" type="datetimeFigureOut">
              <a:rPr lang="zh-TW" altLang="en-US" smtClean="0"/>
              <a:t>2020/10/21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3F84D4E-3BC9-45D3-8A95-3AF3F8196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3973579-0B04-4C51-A3D3-9441CFCF9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EDBDD-7F41-43F7-B65B-6C6C0D9960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7536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0AADEF5-8CBD-4ED9-AAFA-B353D2371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C43B80E-4BE4-4BB7-BE46-FA7F761D50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EEF77CB-C7F3-4FEC-B71C-A5F6DA91A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3EF61-C300-4A06-8E0B-362724F43655}" type="datetimeFigureOut">
              <a:rPr lang="zh-TW" altLang="en-US" smtClean="0"/>
              <a:t>2020/10/21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7CFA082-E420-4498-A720-F9CB6E6EC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4A8919F-E200-4764-9F42-D7363F34E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EDBDD-7F41-43F7-B65B-6C6C0D9960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1276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D244318-186A-4BDF-AF0D-30C5EBEFA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489CFF5-EE98-43DD-BBB8-41DB933126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301D165-8F7E-4C94-A9A9-F657543F6F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924CBA7-B623-4ED2-BA60-5786CB527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3EF61-C300-4A06-8E0B-362724F43655}" type="datetimeFigureOut">
              <a:rPr lang="zh-TW" altLang="en-US" smtClean="0"/>
              <a:t>2020/10/21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7C9A3F4-02D7-466B-AF7D-871F5B522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2D21E72-4DE3-4CF7-9187-B5E0ED214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EDBDD-7F41-43F7-B65B-6C6C0D9960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7427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BA7E729-D737-4212-B46D-BD5089CE1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F9700E9-3224-47F1-92FC-FA8B91299C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6C5B73C-B532-48D5-BFDE-F79BED964C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D64F96F2-9165-4C7C-8B65-8BF304300C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95BF5727-771B-40FC-BEAC-96FD0CD849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215DC680-5698-4F1D-9EF4-4C6DD0919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3EF61-C300-4A06-8E0B-362724F43655}" type="datetimeFigureOut">
              <a:rPr lang="zh-TW" altLang="en-US" smtClean="0"/>
              <a:t>2020/10/21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41E44723-BCDF-410A-B50D-B01A0774E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D81F9DBB-7390-4DED-B59C-2A6962026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EDBDD-7F41-43F7-B65B-6C6C0D9960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7141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365BA79-A2BE-4F3E-82E5-306F40739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21BD013-72B0-479D-AE01-6BB9B1985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3EF61-C300-4A06-8E0B-362724F43655}" type="datetimeFigureOut">
              <a:rPr lang="zh-TW" altLang="en-US" smtClean="0"/>
              <a:t>2020/10/21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07301C40-BA4E-47F6-BA1C-1E9AA6B30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16A39A6-BC45-4282-BBAF-61BDC46E4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EDBDD-7F41-43F7-B65B-6C6C0D9960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1873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B6F1605D-7EA5-4B3B-9BD3-BC526D4D2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3EF61-C300-4A06-8E0B-362724F43655}" type="datetimeFigureOut">
              <a:rPr lang="zh-TW" altLang="en-US" smtClean="0"/>
              <a:t>2020/10/21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1DD00BAA-335F-4455-995B-131B8E64C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50706A3-CA99-43DF-A1C0-A1D1C511F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EDBDD-7F41-43F7-B65B-6C6C0D9960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3826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46684E-1953-4314-BA6B-1B3534103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42C4404-16BC-4E12-8E58-DFCE62FC4B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4E2E19E-754F-4F26-983E-65F4DB1D59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896A562-BCE7-4775-88F4-5F616496D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3EF61-C300-4A06-8E0B-362724F43655}" type="datetimeFigureOut">
              <a:rPr lang="zh-TW" altLang="en-US" smtClean="0"/>
              <a:t>2020/10/21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EFA09FA-4817-406F-8F6D-D8F05E28A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79EA079-033C-4729-A5C5-5F7EC6030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EDBDD-7F41-43F7-B65B-6C6C0D9960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4150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90B6B74-2E11-4812-9594-7BB48989B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C45DD5BA-E738-4AE0-87FD-74E3912778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63F604B-A713-476F-B3C6-C5DDBC9E45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F0D0963-9985-4419-9FD7-299520254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3EF61-C300-4A06-8E0B-362724F43655}" type="datetimeFigureOut">
              <a:rPr lang="zh-TW" altLang="en-US" smtClean="0"/>
              <a:t>2020/10/21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859FAAD-6411-4FCE-ACCA-4C309BC92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CEF7A55-2DB5-40F9-8646-8A0D9D13F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EDBDD-7F41-43F7-B65B-6C6C0D9960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9928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B7C614B-866F-4955-9801-0D7FCEBCB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E9AAA65-7AD0-47C7-90AF-48AB381E80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BBA48CF-3C4C-46EE-834C-EA948787B7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3EF61-C300-4A06-8E0B-362724F43655}" type="datetimeFigureOut">
              <a:rPr lang="zh-TW" altLang="en-US" smtClean="0"/>
              <a:t>2020/10/21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5F94A5F-2538-4AD2-9791-738AEDE39A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3B5ADD3-F339-44D0-AC40-76C02AABEF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EDBDD-7F41-43F7-B65B-6C6C0D9960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6413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群組 12">
            <a:extLst>
              <a:ext uri="{FF2B5EF4-FFF2-40B4-BE49-F238E27FC236}">
                <a16:creationId xmlns:a16="http://schemas.microsoft.com/office/drawing/2014/main" id="{890E0A22-B3B7-4533-AD2F-AFF34C4F5A20}"/>
              </a:ext>
            </a:extLst>
          </p:cNvPr>
          <p:cNvGrpSpPr/>
          <p:nvPr/>
        </p:nvGrpSpPr>
        <p:grpSpPr>
          <a:xfrm>
            <a:off x="682757" y="1032185"/>
            <a:ext cx="11022643" cy="4716630"/>
            <a:chOff x="682757" y="1032185"/>
            <a:chExt cx="11022643" cy="4716630"/>
          </a:xfrm>
        </p:grpSpPr>
        <p:pic>
          <p:nvPicPr>
            <p:cNvPr id="12" name="圖片 11">
              <a:extLst>
                <a:ext uri="{FF2B5EF4-FFF2-40B4-BE49-F238E27FC236}">
                  <a16:creationId xmlns:a16="http://schemas.microsoft.com/office/drawing/2014/main" id="{4329BBB9-4627-41BA-839B-29B27C0FA0C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23592" y="1032185"/>
              <a:ext cx="9181808" cy="4716630"/>
            </a:xfrm>
            <a:prstGeom prst="rect">
              <a:avLst/>
            </a:prstGeom>
          </p:spPr>
        </p:pic>
        <p:pic>
          <p:nvPicPr>
            <p:cNvPr id="6" name="圖片 5">
              <a:extLst>
                <a:ext uri="{FF2B5EF4-FFF2-40B4-BE49-F238E27FC236}">
                  <a16:creationId xmlns:a16="http://schemas.microsoft.com/office/drawing/2014/main" id="{684D645E-EAB7-4A7C-B9B7-66DEE5778F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2757" y="2756596"/>
              <a:ext cx="3980862" cy="2682141"/>
            </a:xfrm>
            <a:prstGeom prst="rect">
              <a:avLst/>
            </a:prstGeom>
          </p:spPr>
        </p:pic>
        <p:sp>
          <p:nvSpPr>
            <p:cNvPr id="9" name="圖說文字: 向下箭號 8">
              <a:extLst>
                <a:ext uri="{FF2B5EF4-FFF2-40B4-BE49-F238E27FC236}">
                  <a16:creationId xmlns:a16="http://schemas.microsoft.com/office/drawing/2014/main" id="{5091FBD2-C5FD-4BE7-8A54-0C25246E1BD2}"/>
                </a:ext>
              </a:extLst>
            </p:cNvPr>
            <p:cNvSpPr/>
            <p:nvPr/>
          </p:nvSpPr>
          <p:spPr>
            <a:xfrm>
              <a:off x="7339977" y="1119442"/>
              <a:ext cx="582774" cy="459740"/>
            </a:xfrm>
            <a:prstGeom prst="downArrowCallou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V</a:t>
              </a:r>
              <a:r>
                <a:rPr lang="en-US" altLang="zh-TW" sz="800" dirty="0">
                  <a:solidFill>
                    <a:schemeClr val="tx1"/>
                  </a:solidFill>
                </a:rPr>
                <a:t>REC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E100AE1F-EA85-479A-8506-618318F98643}"/>
                </a:ext>
              </a:extLst>
            </p:cNvPr>
            <p:cNvSpPr/>
            <p:nvPr/>
          </p:nvSpPr>
          <p:spPr>
            <a:xfrm>
              <a:off x="4302495" y="4183092"/>
              <a:ext cx="582774" cy="4296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TP4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42682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</Words>
  <Application>Microsoft Office PowerPoint</Application>
  <PresentationFormat>寬螢幕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Rock Shao</dc:creator>
  <cp:lastModifiedBy>Rock Shao</cp:lastModifiedBy>
  <cp:revision>3</cp:revision>
  <dcterms:created xsi:type="dcterms:W3CDTF">2020-10-21T03:00:56Z</dcterms:created>
  <dcterms:modified xsi:type="dcterms:W3CDTF">2020-10-21T03:21:36Z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79e395e-e3b5-421f-8616-70a10f9451af_Enabled">
    <vt:lpwstr>true</vt:lpwstr>
  </property>
  <property fmtid="{D5CDD505-2E9C-101B-9397-08002B2CF9AE}" pid="3" name="MSIP_Label_879e395e-e3b5-421f-8616-70a10f9451af_SetDate">
    <vt:lpwstr>2020-10-21T03:21:36Z</vt:lpwstr>
  </property>
  <property fmtid="{D5CDD505-2E9C-101B-9397-08002B2CF9AE}" pid="4" name="MSIP_Label_879e395e-e3b5-421f-8616-70a10f9451af_Method">
    <vt:lpwstr>Standard</vt:lpwstr>
  </property>
  <property fmtid="{D5CDD505-2E9C-101B-9397-08002B2CF9AE}" pid="5" name="MSIP_Label_879e395e-e3b5-421f-8616-70a10f9451af_Name">
    <vt:lpwstr>879e395e-e3b5-421f-8616-70a10f9451af</vt:lpwstr>
  </property>
  <property fmtid="{D5CDD505-2E9C-101B-9397-08002B2CF9AE}" pid="6" name="MSIP_Label_879e395e-e3b5-421f-8616-70a10f9451af_SiteId">
    <vt:lpwstr>0beb0c35-9cbb-4feb-99e5-589e415c7944</vt:lpwstr>
  </property>
  <property fmtid="{D5CDD505-2E9C-101B-9397-08002B2CF9AE}" pid="7" name="MSIP_Label_879e395e-e3b5-421f-8616-70a10f9451af_ActionId">
    <vt:lpwstr>3b589fbb-d205-4ab9-b824-5c5314a833ef</vt:lpwstr>
  </property>
  <property fmtid="{D5CDD505-2E9C-101B-9397-08002B2CF9AE}" pid="8" name="MSIP_Label_879e395e-e3b5-421f-8616-70a10f9451af_ContentBits">
    <vt:lpwstr>0</vt:lpwstr>
  </property>
</Properties>
</file>