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275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721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827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514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864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116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266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5692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582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751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269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7B79-7D97-4801-9777-0210D3F28F1A}" type="datetimeFigureOut">
              <a:rPr lang="th-TH" smtClean="0"/>
              <a:t>30/01/58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5166C-9EFE-4119-9B2E-40FF66CB16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5438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3" name="กลุ่ม 1042"/>
          <p:cNvGrpSpPr/>
          <p:nvPr/>
        </p:nvGrpSpPr>
        <p:grpSpPr>
          <a:xfrm>
            <a:off x="1331640" y="1064359"/>
            <a:ext cx="6484164" cy="4711465"/>
            <a:chOff x="1091778" y="526749"/>
            <a:chExt cx="6484164" cy="4711465"/>
          </a:xfrm>
        </p:grpSpPr>
        <p:cxnSp>
          <p:nvCxnSpPr>
            <p:cNvPr id="7" name="ตัวเชื่อมต่อตรง 6"/>
            <p:cNvCxnSpPr/>
            <p:nvPr/>
          </p:nvCxnSpPr>
          <p:spPr>
            <a:xfrm flipV="1">
              <a:off x="1763688" y="1052736"/>
              <a:ext cx="0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091778" y="526749"/>
              <a:ext cx="40936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VCC from auxiliary winding</a:t>
              </a:r>
              <a:endParaRPr lang="th-TH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38763" y="1916832"/>
              <a:ext cx="7752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NTC</a:t>
              </a:r>
              <a:endParaRPr lang="th-TH" dirty="0"/>
            </a:p>
          </p:txBody>
        </p:sp>
        <p:cxnSp>
          <p:nvCxnSpPr>
            <p:cNvPr id="11" name="ตัวเชื่อมต่อตรง 10"/>
            <p:cNvCxnSpPr/>
            <p:nvPr/>
          </p:nvCxnSpPr>
          <p:spPr>
            <a:xfrm>
              <a:off x="1763688" y="2564904"/>
              <a:ext cx="0" cy="648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>
              <a:off x="1776233" y="4221088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สามเหลี่ยมหน้าจั่ว 13"/>
            <p:cNvSpPr/>
            <p:nvPr/>
          </p:nvSpPr>
          <p:spPr>
            <a:xfrm rot="10629059">
              <a:off x="1602691" y="4950182"/>
              <a:ext cx="347083" cy="28803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6" name="ตัวเชื่อมต่อตรง 15"/>
            <p:cNvCxnSpPr/>
            <p:nvPr/>
          </p:nvCxnSpPr>
          <p:spPr>
            <a:xfrm>
              <a:off x="1763687" y="3059961"/>
              <a:ext cx="165618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462" t="67621" r="62295" b="24206"/>
            <a:stretch/>
          </p:blipFill>
          <p:spPr bwMode="auto">
            <a:xfrm>
              <a:off x="3419872" y="2636912"/>
              <a:ext cx="977601" cy="8567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786" t="36481" r="38500" b="41193"/>
            <a:stretch/>
          </p:blipFill>
          <p:spPr bwMode="auto">
            <a:xfrm>
              <a:off x="5199678" y="2564904"/>
              <a:ext cx="2376264" cy="21749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8" name="ตัวเชื่อมต่อตรง 27"/>
            <p:cNvCxnSpPr/>
            <p:nvPr/>
          </p:nvCxnSpPr>
          <p:spPr>
            <a:xfrm>
              <a:off x="4110836" y="2636912"/>
              <a:ext cx="5331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ตัวเชื่อมต่อตรง 29"/>
            <p:cNvCxnSpPr/>
            <p:nvPr/>
          </p:nvCxnSpPr>
          <p:spPr>
            <a:xfrm>
              <a:off x="6122075" y="2636912"/>
              <a:ext cx="0" cy="576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ตัวเชื่อมต่อตรง 36"/>
            <p:cNvCxnSpPr/>
            <p:nvPr/>
          </p:nvCxnSpPr>
          <p:spPr>
            <a:xfrm>
              <a:off x="4110837" y="349363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สามเหลี่ยมหน้าจั่ว 37"/>
            <p:cNvSpPr/>
            <p:nvPr/>
          </p:nvSpPr>
          <p:spPr>
            <a:xfrm rot="10629059">
              <a:off x="3937295" y="4222730"/>
              <a:ext cx="347083" cy="28803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031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457" t="58314" r="62778" b="35716"/>
            <a:stretch/>
          </p:blipFill>
          <p:spPr bwMode="auto">
            <a:xfrm rot="5400000">
              <a:off x="4888247" y="2170335"/>
              <a:ext cx="542035" cy="1030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34" name="ตัวเชื่อมต่อตรง 1033"/>
            <p:cNvCxnSpPr/>
            <p:nvPr/>
          </p:nvCxnSpPr>
          <p:spPr>
            <a:xfrm flipH="1">
              <a:off x="5674522" y="2636912"/>
              <a:ext cx="44755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457" t="58314" r="62778" b="35716"/>
            <a:stretch/>
          </p:blipFill>
          <p:spPr bwMode="auto">
            <a:xfrm>
              <a:off x="1529481" y="1494478"/>
              <a:ext cx="542035" cy="1030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457" t="58314" r="62778" b="35716"/>
            <a:stretch/>
          </p:blipFill>
          <p:spPr bwMode="auto">
            <a:xfrm>
              <a:off x="1515728" y="3199947"/>
              <a:ext cx="542035" cy="1030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39" name="TextBox 1038"/>
            <p:cNvSpPr txBox="1"/>
            <p:nvPr/>
          </p:nvSpPr>
          <p:spPr>
            <a:xfrm>
              <a:off x="1999650" y="3652396"/>
              <a:ext cx="3802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th-TH" dirty="0"/>
            </a:p>
          </p:txBody>
        </p:sp>
        <p:cxnSp>
          <p:nvCxnSpPr>
            <p:cNvPr id="1042" name="ลูกศรเชื่อมต่อแบบตรง 1041"/>
            <p:cNvCxnSpPr/>
            <p:nvPr/>
          </p:nvCxnSpPr>
          <p:spPr>
            <a:xfrm flipV="1">
              <a:off x="1429754" y="1604896"/>
              <a:ext cx="667868" cy="9200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7804453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</Words>
  <Application>Microsoft Office PowerPoint</Application>
  <PresentationFormat>นำเสนอทางหน้าจอ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3</cp:revision>
  <dcterms:created xsi:type="dcterms:W3CDTF">2015-01-30T04:09:32Z</dcterms:created>
  <dcterms:modified xsi:type="dcterms:W3CDTF">2015-01-30T04:54:35Z</dcterms:modified>
</cp:coreProperties>
</file>