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20D5-1536-4C49-8E04-9C80742DA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A99B4-7467-4ABF-9D24-A91CBAB97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70E0C-D5D7-4BA7-97E7-B8B3EB65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8578F-3979-487B-9CA3-F433694A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059C-1F85-4AD3-B933-F461F747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6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9FEC-ACDE-4174-B5E0-DCE8CA75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3D2D6-2AF5-46F3-844F-7B22B295E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4B87B-30AE-45FE-A4FD-62EAA4BA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743E5-1BBA-463F-B390-8C729DAF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A71DA-0F38-4097-9D18-0E72E837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26E9C-8233-46F8-9F1E-BABD20268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646BE-8694-413C-BFC6-8F9926E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38DA0-3F62-44C0-8C81-224DBA7E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08D66-780A-469B-A33A-78506961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D8B7-C000-4AF9-87D1-FB29973E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F95D-2D8A-47E2-B56C-8BC0D1B2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B274B-C72A-4C8C-A936-A7A378A2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08DE-CEC3-4DAC-A53F-6703DBF2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FA3D-8ABB-4703-BDEB-01647E75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F9FAF-63DF-4244-BBBD-F59EBBC1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E413-273B-49A4-A7CA-3462C866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C9B22-B6CC-40E7-8219-935DB1087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EE6E5-9DCA-40AE-904A-062A4472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350C8-DB4D-400F-8481-D08EF298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BDC6-B3BC-42B2-B166-2CA74DC2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1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1DD5-E0CE-41D3-B8B5-E5FEAD52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382E2-76D2-4E03-A074-74044D582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EAC13-BE57-43CE-A224-B13C9E8C6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ECC15-2E9E-43FA-948E-934A73A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F6CE4-07F0-4168-8A87-3B53671B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87935-F465-42CB-8048-9B805D80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ADB8E-47C1-4A36-A99F-9F9378F24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BE1E5-9DCA-4ADC-904B-4827E31EA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63FA3-7BF0-452E-8D6C-A5966597E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311DC-E87A-49CF-BA41-CB94A8F3F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4257D-17C5-411E-B93F-F253A922E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5BC4B-0977-42DD-9005-0C88049F8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1F521-6D62-4002-947B-4C195F30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98129-9FE7-41A3-839C-139975C3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E4F3-2AA1-49C1-94B1-4058E5F2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9F3E4-55A2-441E-BEEF-57D9728D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BDF9E-1021-40D7-AFB4-C65CB96C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42AB1-C87E-4BEE-A3B1-FEB7E652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1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C2E77-663B-41BA-B000-7182B407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CC7A0-7A7B-43AA-B1CD-C523B838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04A51-1DF5-49CE-8810-DE94D122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836A-DB3A-49E7-A34A-EB18366E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58696-2E29-41B9-B79F-69F8662C1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A318A-D947-4AAE-BEB5-1BAC582D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C0921-16C3-43F6-A6D0-60A834C0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FD7D2-5860-4EB4-87E1-CCD86DEC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43972-92BD-4C37-8FAC-DABF7567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8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AF14-2C28-4DEC-A81A-07502A08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992CD-D465-4374-BD0C-4DE67E0E8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580BE-DBC3-4E31-BADD-40BEE6C99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CF364-208D-4FC8-90D6-470A907C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AFD71-AA8A-477D-A1F5-215DB31D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67C5B-F6F3-476E-A0D8-DD19E194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0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AB85B4-606F-4F65-BE7A-207329DC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E34FB-AB9D-423E-BBA6-622CCADFE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FEE60-328B-4DCD-93D2-B02105F97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3B8E-8FF5-429F-B8A9-3FC8E79613F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29EAA-9FAD-46D3-BA91-CA4553852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9023D-6327-4A1C-B0B3-E08B47194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C9BD-A43E-4A60-83E0-C416FA92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0A1D7E8-0ED6-40FB-8221-5CB1C46EB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43000"/>
            <a:ext cx="7620000" cy="4572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40D63E-2DA3-4497-8540-329259BB4C0C}"/>
              </a:ext>
            </a:extLst>
          </p:cNvPr>
          <p:cNvSpPr txBox="1"/>
          <p:nvPr/>
        </p:nvSpPr>
        <p:spPr>
          <a:xfrm>
            <a:off x="3588023" y="2309953"/>
            <a:ext cx="65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Vcs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832F06-7553-4BC4-85CD-5E2058C74C6E}"/>
              </a:ext>
            </a:extLst>
          </p:cNvPr>
          <p:cNvSpPr txBox="1"/>
          <p:nvPr/>
        </p:nvSpPr>
        <p:spPr>
          <a:xfrm>
            <a:off x="3415683" y="3244335"/>
            <a:ext cx="3446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Clear sign of magnetics  going into saturation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4282B3-BFFD-4E26-9194-01306A73D257}"/>
              </a:ext>
            </a:extLst>
          </p:cNvPr>
          <p:cNvSpPr txBox="1"/>
          <p:nvPr/>
        </p:nvSpPr>
        <p:spPr>
          <a:xfrm>
            <a:off x="4199651" y="1606403"/>
            <a:ext cx="344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UCC28712  ASSY . </a:t>
            </a:r>
            <a:r>
              <a:rPr lang="en-US" sz="1200" dirty="0" err="1">
                <a:highlight>
                  <a:srgbClr val="FFFF00"/>
                </a:highlight>
              </a:rPr>
              <a:t>Inptu</a:t>
            </a:r>
            <a:r>
              <a:rPr lang="en-US" sz="1200" dirty="0">
                <a:highlight>
                  <a:srgbClr val="FFFF00"/>
                </a:highlight>
              </a:rPr>
              <a:t> 250V, load 1.5W only</a:t>
            </a:r>
          </a:p>
          <a:p>
            <a:endParaRPr lang="en-US" sz="1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9614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1</cp:revision>
  <dcterms:created xsi:type="dcterms:W3CDTF">2022-04-21T17:33:17Z</dcterms:created>
  <dcterms:modified xsi:type="dcterms:W3CDTF">2022-04-21T17:36:42Z</dcterms:modified>
</cp:coreProperties>
</file>