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8B479-79AE-41C8-A715-6C07A03634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D2B129-D5D7-46AA-A1CA-EED48B4052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D347DE-1AA1-45C5-9B93-492C4511F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07EF-9EB4-4711-A0FD-AC5C318B12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E4A632-DE22-476A-9199-601675AB3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8C3C4D-BF7D-4204-BF74-3A239E16C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C8868-DF2C-4539-AD99-A1CF3D7D6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04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F4398-5D61-4E97-9DA7-F77306BB2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FD7F97-8969-4667-86D6-645BB7DE29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0E06BE-1195-4E51-8A01-1FF85872E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07EF-9EB4-4711-A0FD-AC5C318B12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CE755C-F7B0-483F-A423-07902B92C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93C824-CE4F-4B28-AEFE-F7EDB1640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C8868-DF2C-4539-AD99-A1CF3D7D6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13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5DA3EC-4D52-41AA-8858-CEA51C273E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12C81B-0A08-4112-9CCD-827088A5A1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ACC9BC-4820-401F-B6E1-902DA8655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07EF-9EB4-4711-A0FD-AC5C318B12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5726E1-254C-44C1-A632-D08510C82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B22E9D-504E-4EF3-B4B1-BCECF12E1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C8868-DF2C-4539-AD99-A1CF3D7D6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512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5D153-50A1-4E47-A43E-4FC8DD019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B65352-D4A5-4C83-8D1A-AB4B55FC26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B1592D-076C-437D-9B99-572C4252D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07EF-9EB4-4711-A0FD-AC5C318B12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437D8D-0523-4294-9158-8A0C0DF2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EF00DC-96B7-4A95-B6E8-1E820B274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C8868-DF2C-4539-AD99-A1CF3D7D6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970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5A59F-DF37-42AF-A4D3-8F80B3952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49ABA0-A412-4A8C-B092-EB21C959A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504F3-00B4-426C-926D-910297322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07EF-9EB4-4711-A0FD-AC5C318B12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B402FB-A243-4AF1-8233-5E9ED85A0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33B94-29F6-4E17-B686-4AECB3846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C8868-DF2C-4539-AD99-A1CF3D7D6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73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E079C-0490-4187-BFB4-C9803F0D0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72EA29-CC6C-4762-8AC9-BF4F052A68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7D03E-2224-49C2-8DB4-6083D627DF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5E2399-A41A-4C1A-8931-A7CC93549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07EF-9EB4-4711-A0FD-AC5C318B12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5DA96A-66D7-4CDE-83CC-9AEACE995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78031C-5639-4904-BFB9-E838D8580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C8868-DF2C-4539-AD99-A1CF3D7D6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517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5826C-7AB5-4B01-9223-543B265A1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B2B16B-A85E-4B3C-9D16-C04E464B3B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9812EE-5FBA-4BF8-94DA-A4F9902954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9172F5-C152-48DE-8EF4-7C643F214D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234AE2-03A0-4116-A43C-425D72AB1B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A07170-BA60-4277-B1D6-13F8B89EF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07EF-9EB4-4711-A0FD-AC5C318B12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5C4B62-89FB-4DA5-B2B6-76095D3AA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3B0E07-7F0B-49F2-83B6-3EE225747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C8868-DF2C-4539-AD99-A1CF3D7D6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433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999F0-B889-4F16-B567-AF528A8CC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681A99-732F-4895-84EC-CB791E1C5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07EF-9EB4-4711-A0FD-AC5C318B12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EEC30F-DF8F-4B2A-AB24-7F5CF3C7E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BEE7D8-43F6-4F0F-B229-E0EB528AB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C8868-DF2C-4539-AD99-A1CF3D7D6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675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3CCC1B-D6D5-4E33-A6B6-A56C11351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07EF-9EB4-4711-A0FD-AC5C318B12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062769-0DDF-4302-ADEF-B89D64D28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667E1C-5E00-4F41-AB01-563C826BD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C8868-DF2C-4539-AD99-A1CF3D7D6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436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159A8-E97B-49E0-A6D1-8F2B4E143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EE8AC-8E15-41B9-898C-0BC200A16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96CB5E-3CC6-4EA7-89CD-8BBA0860B5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F54F3F-5C7D-46B4-92E3-D521B09D9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07EF-9EB4-4711-A0FD-AC5C318B12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F669A-4986-409D-A531-5ED7C107C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D352EC-45F4-4744-B55C-33567AD67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C8868-DF2C-4539-AD99-A1CF3D7D6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750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E5AC2-F926-4897-BAE7-D59414477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1D0EEB-747A-45BD-B89B-E9C633CB1E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ED3623-4984-458B-88F5-BF83BF903B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8D12E7-2285-4F4A-B622-75EFC14B2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07EF-9EB4-4711-A0FD-AC5C318B12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C65DBC-D415-4FA3-BE7D-66FA8A57C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BF6E28-4206-45F5-9715-77B7CC398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C8868-DF2C-4539-AD99-A1CF3D7D6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384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40FD5F-9E24-48DA-AEEC-F6EE5A3B6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702EC8-5BBE-4C1F-A755-CF1A6D5FE0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648F3B-CB81-4379-BBDC-C41598C9ED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207EF-9EB4-4711-A0FD-AC5C318B128C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0111E2-3969-402F-8F44-2FC387F7C5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CC757D-8109-40D8-AC2B-BE0338791A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C8868-DF2C-4539-AD99-A1CF3D7D6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519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BA02063-DFA0-4FE7-BDC1-AEE42A2458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9750" y="0"/>
            <a:ext cx="85725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96E5122-5BFB-401B-8B32-A0E4020A5623}"/>
              </a:ext>
            </a:extLst>
          </p:cNvPr>
          <p:cNvSpPr txBox="1"/>
          <p:nvPr/>
        </p:nvSpPr>
        <p:spPr>
          <a:xfrm>
            <a:off x="254000" y="635000"/>
            <a:ext cx="170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Routing around </a:t>
            </a:r>
          </a:p>
          <a:p>
            <a:r>
              <a:rPr lang="en-US" dirty="0"/>
              <a:t>UCC28780</a:t>
            </a:r>
          </a:p>
        </p:txBody>
      </p:sp>
    </p:spTree>
    <p:extLst>
      <p:ext uri="{BB962C8B-B14F-4D97-AF65-F5344CB8AC3E}">
        <p14:creationId xmlns:p14="http://schemas.microsoft.com/office/powerpoint/2010/main" val="1225183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Robin Gangopadhya</dc:creator>
  <cp:lastModifiedBy>Robin Gangopadhya</cp:lastModifiedBy>
  <cp:revision>1</cp:revision>
  <dcterms:created xsi:type="dcterms:W3CDTF">2020-08-18T21:58:39Z</dcterms:created>
  <dcterms:modified xsi:type="dcterms:W3CDTF">2020-08-18T22:00:51Z</dcterms:modified>
</cp:coreProperties>
</file>