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213" d="100"/>
          <a:sy n="213" d="100"/>
        </p:scale>
        <p:origin x="300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3080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6C752-FAAD-E830-C89D-BE1A61EB0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3A3A79-35BF-7375-0117-657055DBD3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169FE2-557C-97EB-7C6C-1CE46D84A7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C3D398-DE2F-7D4A-88B6-674A0CBF4B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7535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86" y="1404126"/>
            <a:ext cx="7924827" cy="1371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ULN2003A IC Troubleshooting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2681687" y="2927990"/>
            <a:ext cx="3780558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Challenge &amp; Testing Analysis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64691" y="3552730"/>
            <a:ext cx="1814618" cy="1866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Investigation Report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86" y="609586"/>
            <a:ext cx="8083323" cy="411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 #1: Output Voltage Anomaly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46" y="1249615"/>
            <a:ext cx="7620067" cy="19997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430"/>
              </a:lnSpc>
              <a:buSzPct val="100000"/>
            </a:pPr>
            <a:r>
              <a:rPr lang="en-US" altLang="zh-TW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Circuit Description:</a:t>
            </a:r>
            <a:endParaRPr lang="en-US" sz="1350" dirty="0">
              <a:solidFill>
                <a:srgbClr val="CBD5E1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PIN1=HIGH, PIN2=LOW, PIN3=HIGH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PIN4 transitions from HIGH to LOW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 generates -15V due to current is charged</a:t>
            </a:r>
            <a:r>
              <a:rPr lang="en-US" sz="1350" dirty="0"/>
              <a:t>, </a:t>
            </a: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Vo1 reaches ~30V relative to PIN8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Result: PIN8 and PIN9 short-circuit</a:t>
            </a:r>
            <a:endParaRPr lang="en-US" sz="1350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3842D3BE-882B-43A3-91AB-F80397BB54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3441" y="2571750"/>
            <a:ext cx="2810869" cy="23871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917510" y="720361"/>
            <a:ext cx="3506619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21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Does 30V at IC Output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1900203" y="1173677"/>
            <a:ext cx="3688440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21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Cause PIN8 and PIN9 Short?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2710662" y="1893667"/>
            <a:ext cx="1728158" cy="2666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Investigation Focus: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1561528" y="2160341"/>
            <a:ext cx="4218583" cy="2399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90"/>
              </a:lnSpc>
              <a:buNone/>
            </a:pPr>
            <a:r>
              <a:rPr lang="en-US" sz="13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Darlington transistor failure mechanism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86" y="609586"/>
            <a:ext cx="8083323" cy="411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Testing Configuration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46" y="1249614"/>
            <a:ext cx="7620067" cy="19997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Input pin in floating state (not grounded)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voltage applied at output(For example pin 16): 30V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Observation: Darlington </a:t>
            </a:r>
            <a:r>
              <a:rPr lang="en-US" sz="1350" dirty="0">
                <a:solidFill>
                  <a:srgbClr val="CBD5E1"/>
                </a:solidFill>
                <a:highlight>
                  <a:srgbClr val="FF0000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circuit damage occurs/NG</a:t>
            </a:r>
            <a:endParaRPr lang="en-US" sz="1350" dirty="0">
              <a:highlight>
                <a:srgbClr val="FF0000"/>
              </a:highlight>
            </a:endParaRPr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Damage modes: Diode open(Output connected to Pin9) or output – to - ground is shorted</a:t>
            </a:r>
            <a:endParaRPr lang="en-US" sz="135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62A16C3D-8814-409A-89D3-CDD35920486F}"/>
              </a:ext>
            </a:extLst>
          </p:cNvPr>
          <p:cNvSpPr/>
          <p:nvPr/>
        </p:nvSpPr>
        <p:spPr>
          <a:xfrm>
            <a:off x="780201" y="3172763"/>
            <a:ext cx="7888356" cy="690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30"/>
              </a:lnSpc>
              <a:buSzPct val="100000"/>
            </a:pPr>
            <a:r>
              <a:rPr lang="en-US" altLang="zh-TW" dirty="0">
                <a:solidFill>
                  <a:srgbClr val="CBD5E1"/>
                </a:solidFill>
                <a:latin typeface="Arial" pitchFamily="34" charset="0"/>
                <a:cs typeface="Arial" pitchFamily="34" charset="-120"/>
              </a:rPr>
              <a:t>In datasheet, it specified the output max. Voltage is 50V</a:t>
            </a:r>
            <a:r>
              <a:rPr lang="en-US" altLang="zh-TW">
                <a:solidFill>
                  <a:srgbClr val="CBD5E1"/>
                </a:solidFill>
                <a:latin typeface="Arial" pitchFamily="34" charset="0"/>
                <a:cs typeface="Arial" pitchFamily="34" charset="-120"/>
              </a:rPr>
              <a:t>, however when </a:t>
            </a:r>
            <a:r>
              <a:rPr lang="en-US" altLang="zh-TW" dirty="0">
                <a:solidFill>
                  <a:srgbClr val="CBD5E1"/>
                </a:solidFill>
                <a:latin typeface="Arial" pitchFamily="34" charset="0"/>
                <a:cs typeface="Arial" pitchFamily="34" charset="-120"/>
              </a:rPr>
              <a:t>in above test mode with 30V, the </a:t>
            </a:r>
            <a:r>
              <a:rPr lang="en-US" altLang="zh-TW">
                <a:solidFill>
                  <a:srgbClr val="CBD5E1"/>
                </a:solidFill>
                <a:latin typeface="Arial" pitchFamily="34" charset="0"/>
                <a:cs typeface="Arial" pitchFamily="34" charset="-120"/>
              </a:rPr>
              <a:t>output can be damaged?</a:t>
            </a:r>
            <a:endParaRPr lang="en-US" altLang="zh-TW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ED16E1-33F1-6CC9-A752-C33E2158E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EB9EF3D-3A0A-4C5A-6293-2D77F5FF29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2610" y="71397"/>
            <a:ext cx="3890683" cy="496447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D7304F9-3667-A1A8-17E1-78109AE57EAE}"/>
              </a:ext>
            </a:extLst>
          </p:cNvPr>
          <p:cNvSpPr txBox="1"/>
          <p:nvPr/>
        </p:nvSpPr>
        <p:spPr>
          <a:xfrm>
            <a:off x="2450353" y="110617"/>
            <a:ext cx="809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DF34FB-7614-D6D6-419F-9F46BD252480}"/>
              </a:ext>
            </a:extLst>
          </p:cNvPr>
          <p:cNvSpPr txBox="1"/>
          <p:nvPr/>
        </p:nvSpPr>
        <p:spPr>
          <a:xfrm>
            <a:off x="2265083" y="2023088"/>
            <a:ext cx="809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GOOD</a:t>
            </a:r>
          </a:p>
        </p:txBody>
      </p:sp>
    </p:spTree>
    <p:extLst>
      <p:ext uri="{BB962C8B-B14F-4D97-AF65-F5344CB8AC3E}">
        <p14:creationId xmlns:p14="http://schemas.microsoft.com/office/powerpoint/2010/main" val="1409704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166</Words>
  <Application>Microsoft Office PowerPoint</Application>
  <PresentationFormat>On-screen Show (16:9)</PresentationFormat>
  <Paragraphs>26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Perplexity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Wang (FAE), Brian</cp:lastModifiedBy>
  <cp:revision>5</cp:revision>
  <dcterms:created xsi:type="dcterms:W3CDTF">2026-01-15T05:45:20Z</dcterms:created>
  <dcterms:modified xsi:type="dcterms:W3CDTF">2026-01-15T06:04:18Z</dcterms:modified>
</cp:coreProperties>
</file>