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267" r:id="rId2"/>
    <p:sldId id="283" r:id="rId3"/>
    <p:sldId id="286" r:id="rId4"/>
    <p:sldId id="278" r:id="rId5"/>
    <p:sldId id="289" r:id="rId6"/>
    <p:sldId id="279" r:id="rId7"/>
    <p:sldId id="280" r:id="rId8"/>
    <p:sldId id="281" r:id="rId9"/>
    <p:sldId id="282" r:id="rId10"/>
    <p:sldId id="288" r:id="rId11"/>
    <p:sldId id="284" r:id="rId12"/>
    <p:sldId id="287" r:id="rId13"/>
    <p:sldId id="285" r:id="rId14"/>
    <p:sldId id="290" r:id="rId15"/>
    <p:sldId id="297" r:id="rId16"/>
  </p:sldIdLst>
  <p:sldSz cx="9144000" cy="5143500" type="screen16x9"/>
  <p:notesSz cx="9296400" cy="147701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380895" algn="l" rtl="0" fontAlgn="base">
      <a:spcBef>
        <a:spcPct val="0"/>
      </a:spcBef>
      <a:spcAft>
        <a:spcPct val="0"/>
      </a:spcAft>
      <a:defRPr kern="1200">
        <a:solidFill>
          <a:schemeClr val="tx1"/>
        </a:solidFill>
        <a:latin typeface="Arial" charset="0"/>
        <a:ea typeface="+mn-ea"/>
        <a:cs typeface="+mn-cs"/>
      </a:defRPr>
    </a:lvl2pPr>
    <a:lvl3pPr marL="761790" algn="l" rtl="0" fontAlgn="base">
      <a:spcBef>
        <a:spcPct val="0"/>
      </a:spcBef>
      <a:spcAft>
        <a:spcPct val="0"/>
      </a:spcAft>
      <a:defRPr kern="1200">
        <a:solidFill>
          <a:schemeClr val="tx1"/>
        </a:solidFill>
        <a:latin typeface="Arial" charset="0"/>
        <a:ea typeface="+mn-ea"/>
        <a:cs typeface="+mn-cs"/>
      </a:defRPr>
    </a:lvl3pPr>
    <a:lvl4pPr marL="1142683" algn="l" rtl="0" fontAlgn="base">
      <a:spcBef>
        <a:spcPct val="0"/>
      </a:spcBef>
      <a:spcAft>
        <a:spcPct val="0"/>
      </a:spcAft>
      <a:defRPr kern="1200">
        <a:solidFill>
          <a:schemeClr val="tx1"/>
        </a:solidFill>
        <a:latin typeface="Arial" charset="0"/>
        <a:ea typeface="+mn-ea"/>
        <a:cs typeface="+mn-cs"/>
      </a:defRPr>
    </a:lvl4pPr>
    <a:lvl5pPr marL="1523573" algn="l" rtl="0" fontAlgn="base">
      <a:spcBef>
        <a:spcPct val="0"/>
      </a:spcBef>
      <a:spcAft>
        <a:spcPct val="0"/>
      </a:spcAft>
      <a:defRPr kern="1200">
        <a:solidFill>
          <a:schemeClr val="tx1"/>
        </a:solidFill>
        <a:latin typeface="Arial" charset="0"/>
        <a:ea typeface="+mn-ea"/>
        <a:cs typeface="+mn-cs"/>
      </a:defRPr>
    </a:lvl5pPr>
    <a:lvl6pPr marL="1904467" algn="l" defTabSz="761790" rtl="0" eaLnBrk="1" latinLnBrk="0" hangingPunct="1">
      <a:defRPr kern="1200">
        <a:solidFill>
          <a:schemeClr val="tx1"/>
        </a:solidFill>
        <a:latin typeface="Arial" charset="0"/>
        <a:ea typeface="+mn-ea"/>
        <a:cs typeface="+mn-cs"/>
      </a:defRPr>
    </a:lvl6pPr>
    <a:lvl7pPr marL="2285362" algn="l" defTabSz="761790" rtl="0" eaLnBrk="1" latinLnBrk="0" hangingPunct="1">
      <a:defRPr kern="1200">
        <a:solidFill>
          <a:schemeClr val="tx1"/>
        </a:solidFill>
        <a:latin typeface="Arial" charset="0"/>
        <a:ea typeface="+mn-ea"/>
        <a:cs typeface="+mn-cs"/>
      </a:defRPr>
    </a:lvl7pPr>
    <a:lvl8pPr marL="2666253" algn="l" defTabSz="761790" rtl="0" eaLnBrk="1" latinLnBrk="0" hangingPunct="1">
      <a:defRPr kern="1200">
        <a:solidFill>
          <a:schemeClr val="tx1"/>
        </a:solidFill>
        <a:latin typeface="Arial" charset="0"/>
        <a:ea typeface="+mn-ea"/>
        <a:cs typeface="+mn-cs"/>
      </a:defRPr>
    </a:lvl8pPr>
    <a:lvl9pPr marL="3047146" algn="l" defTabSz="76179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Main" id="{B6C417D9-C19E-4B72-9953-BFD2122EFB13}">
          <p14:sldIdLst>
            <p14:sldId id="267"/>
            <p14:sldId id="283"/>
            <p14:sldId id="286"/>
            <p14:sldId id="278"/>
            <p14:sldId id="289"/>
            <p14:sldId id="279"/>
            <p14:sldId id="280"/>
            <p14:sldId id="281"/>
            <p14:sldId id="282"/>
            <p14:sldId id="288"/>
            <p14:sldId id="284"/>
            <p14:sldId id="287"/>
            <p14:sldId id="285"/>
            <p14:sldId id="290"/>
            <p14:sldId id="297"/>
          </p14:sldIdLst>
        </p14:section>
      </p14:sectionLst>
    </p:ext>
    <p:ext uri="{EFAFB233-063F-42B5-8137-9DF3F51BA10A}">
      <p15:sldGuideLst xmlns:p15="http://schemas.microsoft.com/office/powerpoint/2012/main">
        <p15:guide id="1" orient="horz" pos="1620">
          <p15:clr>
            <a:srgbClr val="A4A3A4"/>
          </p15:clr>
        </p15:guide>
        <p15:guide id="2" pos="2878">
          <p15:clr>
            <a:srgbClr val="A4A3A4"/>
          </p15:clr>
        </p15:guide>
      </p15:sldGuideLst>
    </p:ext>
    <p:ext uri="{2D200454-40CA-4A62-9FC3-DE9A4176ACB9}">
      <p15:notesGuideLst xmlns:p15="http://schemas.microsoft.com/office/powerpoint/2012/main">
        <p15:guide id="1" orient="horz" pos="4652">
          <p15:clr>
            <a:srgbClr val="A4A3A4"/>
          </p15:clr>
        </p15:guide>
        <p15:guide id="2" pos="292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63D"/>
    <a:srgbClr val="FFFFFF"/>
    <a:srgbClr val="AAAAAA"/>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265" autoAdjust="0"/>
    <p:restoredTop sz="94598" autoAdjust="0"/>
  </p:normalViewPr>
  <p:slideViewPr>
    <p:cSldViewPr snapToGrid="0">
      <p:cViewPr varScale="1">
        <p:scale>
          <a:sx n="150" d="100"/>
          <a:sy n="150" d="100"/>
        </p:scale>
        <p:origin x="840" y="114"/>
      </p:cViewPr>
      <p:guideLst>
        <p:guide orient="horz" pos="1620"/>
        <p:guide pos="2878"/>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1" d="100"/>
          <a:sy n="51" d="100"/>
        </p:scale>
        <p:origin x="-2850" y="-96"/>
      </p:cViewPr>
      <p:guideLst>
        <p:guide orient="horz" pos="4652"/>
        <p:guide pos="292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882"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dirty="0"/>
          </a:p>
        </p:txBody>
      </p:sp>
      <p:sp>
        <p:nvSpPr>
          <p:cNvPr id="122883" name="Rectangle 3"/>
          <p:cNvSpPr>
            <a:spLocks noGrp="1" noChangeArrowheads="1"/>
          </p:cNvSpPr>
          <p:nvPr>
            <p:ph type="dt" sz="quarter"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dirty="0"/>
          </a:p>
        </p:txBody>
      </p:sp>
      <p:sp>
        <p:nvSpPr>
          <p:cNvPr id="122884" name="Rectangle 4"/>
          <p:cNvSpPr>
            <a:spLocks noGrp="1" noChangeArrowheads="1"/>
          </p:cNvSpPr>
          <p:nvPr>
            <p:ph type="ftr" sz="quarter" idx="2"/>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dirty="0"/>
          </a:p>
        </p:txBody>
      </p:sp>
      <p:sp>
        <p:nvSpPr>
          <p:cNvPr id="122885" name="Rectangle 5"/>
          <p:cNvSpPr>
            <a:spLocks noGrp="1" noChangeArrowheads="1"/>
          </p:cNvSpPr>
          <p:nvPr>
            <p:ph type="sldNum" sz="quarter" idx="3"/>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8D56EAE8-38CB-4EE5-8A34-F5F49B68F2DE}" type="slidenum">
              <a:rPr lang="en-US"/>
              <a:pPr>
                <a:defRPr/>
              </a:pPr>
              <a:t>‹#›</a:t>
            </a:fld>
            <a:endParaRPr lang="en-US" dirty="0"/>
          </a:p>
        </p:txBody>
      </p:sp>
    </p:spTree>
    <p:extLst>
      <p:ext uri="{BB962C8B-B14F-4D97-AF65-F5344CB8AC3E}">
        <p14:creationId xmlns:p14="http://schemas.microsoft.com/office/powerpoint/2010/main" val="37230079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1858" name="Rectangle 2"/>
          <p:cNvSpPr>
            <a:spLocks noGrp="1" noChangeArrowheads="1"/>
          </p:cNvSpPr>
          <p:nvPr>
            <p:ph type="hdr" sz="quarter"/>
          </p:nvPr>
        </p:nvSpPr>
        <p:spPr bwMode="auto">
          <a:xfrm>
            <a:off x="0" y="2"/>
            <a:ext cx="4027944"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defRPr sz="1800"/>
            </a:lvl1pPr>
          </a:lstStyle>
          <a:p>
            <a:pPr>
              <a:defRPr/>
            </a:pPr>
            <a:endParaRPr lang="en-US" dirty="0"/>
          </a:p>
        </p:txBody>
      </p:sp>
      <p:sp>
        <p:nvSpPr>
          <p:cNvPr id="121859" name="Rectangle 3"/>
          <p:cNvSpPr>
            <a:spLocks noGrp="1" noChangeArrowheads="1"/>
          </p:cNvSpPr>
          <p:nvPr>
            <p:ph type="dt" idx="1"/>
          </p:nvPr>
        </p:nvSpPr>
        <p:spPr bwMode="auto">
          <a:xfrm>
            <a:off x="5266329" y="2"/>
            <a:ext cx="4027943" cy="737488"/>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lvl1pPr algn="r">
              <a:defRPr sz="1800"/>
            </a:lvl1pPr>
          </a:lstStyle>
          <a:p>
            <a:pPr>
              <a:defRPr/>
            </a:pPr>
            <a:endParaRPr lang="en-US" dirty="0"/>
          </a:p>
        </p:txBody>
      </p:sp>
      <p:sp>
        <p:nvSpPr>
          <p:cNvPr id="14340" name="Rectangle 4"/>
          <p:cNvSpPr>
            <a:spLocks noGrp="1" noRot="1" noChangeAspect="1" noChangeArrowheads="1" noTextEdit="1"/>
          </p:cNvSpPr>
          <p:nvPr>
            <p:ph type="sldImg" idx="2"/>
          </p:nvPr>
        </p:nvSpPr>
        <p:spPr bwMode="auto">
          <a:xfrm>
            <a:off x="-274638" y="1108075"/>
            <a:ext cx="9845676" cy="5538788"/>
          </a:xfrm>
          <a:prstGeom prst="rect">
            <a:avLst/>
          </a:prstGeom>
          <a:noFill/>
          <a:ln w="9525">
            <a:solidFill>
              <a:srgbClr val="000000"/>
            </a:solidFill>
            <a:miter lim="800000"/>
            <a:headEnd/>
            <a:tailEnd/>
          </a:ln>
        </p:spPr>
      </p:sp>
      <p:sp>
        <p:nvSpPr>
          <p:cNvPr id="121861" name="Rectangle 5"/>
          <p:cNvSpPr>
            <a:spLocks noGrp="1" noChangeArrowheads="1"/>
          </p:cNvSpPr>
          <p:nvPr>
            <p:ph type="body" sz="quarter" idx="3"/>
          </p:nvPr>
        </p:nvSpPr>
        <p:spPr bwMode="auto">
          <a:xfrm>
            <a:off x="929854" y="7016308"/>
            <a:ext cx="7436693" cy="6645019"/>
          </a:xfrm>
          <a:prstGeom prst="rect">
            <a:avLst/>
          </a:prstGeom>
          <a:noFill/>
          <a:ln w="9525">
            <a:noFill/>
            <a:miter lim="800000"/>
            <a:headEnd/>
            <a:tailEnd/>
          </a:ln>
          <a:effectLst/>
        </p:spPr>
        <p:txBody>
          <a:bodyPr vert="horz" wrap="square" lIns="136205" tIns="68102" rIns="136205" bIns="6810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1862" name="Rectangle 6"/>
          <p:cNvSpPr>
            <a:spLocks noGrp="1" noChangeArrowheads="1"/>
          </p:cNvSpPr>
          <p:nvPr>
            <p:ph type="ftr" sz="quarter" idx="4"/>
          </p:nvPr>
        </p:nvSpPr>
        <p:spPr bwMode="auto">
          <a:xfrm>
            <a:off x="0" y="14030071"/>
            <a:ext cx="4027944"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defRPr sz="1800"/>
            </a:lvl1pPr>
          </a:lstStyle>
          <a:p>
            <a:pPr>
              <a:defRPr/>
            </a:pPr>
            <a:endParaRPr lang="en-US" dirty="0"/>
          </a:p>
        </p:txBody>
      </p:sp>
      <p:sp>
        <p:nvSpPr>
          <p:cNvPr id="121863" name="Rectangle 7"/>
          <p:cNvSpPr>
            <a:spLocks noGrp="1" noChangeArrowheads="1"/>
          </p:cNvSpPr>
          <p:nvPr>
            <p:ph type="sldNum" sz="quarter" idx="5"/>
          </p:nvPr>
        </p:nvSpPr>
        <p:spPr bwMode="auto">
          <a:xfrm>
            <a:off x="5266329" y="14030071"/>
            <a:ext cx="4027943" cy="737488"/>
          </a:xfrm>
          <a:prstGeom prst="rect">
            <a:avLst/>
          </a:prstGeom>
          <a:noFill/>
          <a:ln w="9525">
            <a:noFill/>
            <a:miter lim="800000"/>
            <a:headEnd/>
            <a:tailEnd/>
          </a:ln>
          <a:effectLst/>
        </p:spPr>
        <p:txBody>
          <a:bodyPr vert="horz" wrap="square" lIns="136205" tIns="68102" rIns="136205" bIns="68102" numCol="1" anchor="b" anchorCtr="0" compatLnSpc="1">
            <a:prstTxWarp prst="textNoShape">
              <a:avLst/>
            </a:prstTxWarp>
          </a:bodyPr>
          <a:lstStyle>
            <a:lvl1pPr algn="r">
              <a:defRPr sz="1800"/>
            </a:lvl1pPr>
          </a:lstStyle>
          <a:p>
            <a:pPr>
              <a:defRPr/>
            </a:pPr>
            <a:fld id="{BED2394B-E06C-4DC9-BCC2-551C3DED9AAD}" type="slidenum">
              <a:rPr lang="en-US"/>
              <a:pPr>
                <a:defRPr/>
              </a:pPr>
              <a:t>‹#›</a:t>
            </a:fld>
            <a:endParaRPr lang="en-US" dirty="0"/>
          </a:p>
        </p:txBody>
      </p:sp>
    </p:spTree>
    <p:extLst>
      <p:ext uri="{BB962C8B-B14F-4D97-AF65-F5344CB8AC3E}">
        <p14:creationId xmlns:p14="http://schemas.microsoft.com/office/powerpoint/2010/main" val="37470354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00" kern="1200">
        <a:solidFill>
          <a:schemeClr val="tx1"/>
        </a:solidFill>
        <a:latin typeface="Arial" charset="0"/>
        <a:ea typeface="+mn-ea"/>
        <a:cs typeface="+mn-cs"/>
      </a:defRPr>
    </a:lvl1pPr>
    <a:lvl2pPr marL="380895" algn="l" rtl="0" eaLnBrk="0" fontAlgn="base" hangingPunct="0">
      <a:spcBef>
        <a:spcPct val="30000"/>
      </a:spcBef>
      <a:spcAft>
        <a:spcPct val="0"/>
      </a:spcAft>
      <a:defRPr sz="1000" kern="1200">
        <a:solidFill>
          <a:schemeClr val="tx1"/>
        </a:solidFill>
        <a:latin typeface="Arial" charset="0"/>
        <a:ea typeface="+mn-ea"/>
        <a:cs typeface="+mn-cs"/>
      </a:defRPr>
    </a:lvl2pPr>
    <a:lvl3pPr marL="761790" algn="l" rtl="0" eaLnBrk="0" fontAlgn="base" hangingPunct="0">
      <a:spcBef>
        <a:spcPct val="30000"/>
      </a:spcBef>
      <a:spcAft>
        <a:spcPct val="0"/>
      </a:spcAft>
      <a:defRPr sz="1000" kern="1200">
        <a:solidFill>
          <a:schemeClr val="tx1"/>
        </a:solidFill>
        <a:latin typeface="Arial" charset="0"/>
        <a:ea typeface="+mn-ea"/>
        <a:cs typeface="+mn-cs"/>
      </a:defRPr>
    </a:lvl3pPr>
    <a:lvl4pPr marL="1142683" algn="l" rtl="0" eaLnBrk="0" fontAlgn="base" hangingPunct="0">
      <a:spcBef>
        <a:spcPct val="30000"/>
      </a:spcBef>
      <a:spcAft>
        <a:spcPct val="0"/>
      </a:spcAft>
      <a:defRPr sz="1000" kern="1200">
        <a:solidFill>
          <a:schemeClr val="tx1"/>
        </a:solidFill>
        <a:latin typeface="Arial" charset="0"/>
        <a:ea typeface="+mn-ea"/>
        <a:cs typeface="+mn-cs"/>
      </a:defRPr>
    </a:lvl4pPr>
    <a:lvl5pPr marL="1523573" algn="l" rtl="0" eaLnBrk="0" fontAlgn="base" hangingPunct="0">
      <a:spcBef>
        <a:spcPct val="30000"/>
      </a:spcBef>
      <a:spcAft>
        <a:spcPct val="0"/>
      </a:spcAft>
      <a:defRPr sz="1000" kern="1200">
        <a:solidFill>
          <a:schemeClr val="tx1"/>
        </a:solidFill>
        <a:latin typeface="Arial" charset="0"/>
        <a:ea typeface="+mn-ea"/>
        <a:cs typeface="+mn-cs"/>
      </a:defRPr>
    </a:lvl5pPr>
    <a:lvl6pPr marL="1904467" algn="l" defTabSz="761790" rtl="0" eaLnBrk="1" latinLnBrk="0" hangingPunct="1">
      <a:defRPr sz="1000" kern="1200">
        <a:solidFill>
          <a:schemeClr val="tx1"/>
        </a:solidFill>
        <a:latin typeface="+mn-lt"/>
        <a:ea typeface="+mn-ea"/>
        <a:cs typeface="+mn-cs"/>
      </a:defRPr>
    </a:lvl6pPr>
    <a:lvl7pPr marL="2285362" algn="l" defTabSz="761790" rtl="0" eaLnBrk="1" latinLnBrk="0" hangingPunct="1">
      <a:defRPr sz="1000" kern="1200">
        <a:solidFill>
          <a:schemeClr val="tx1"/>
        </a:solidFill>
        <a:latin typeface="+mn-lt"/>
        <a:ea typeface="+mn-ea"/>
        <a:cs typeface="+mn-cs"/>
      </a:defRPr>
    </a:lvl7pPr>
    <a:lvl8pPr marL="2666253" algn="l" defTabSz="761790" rtl="0" eaLnBrk="1" latinLnBrk="0" hangingPunct="1">
      <a:defRPr sz="1000" kern="1200">
        <a:solidFill>
          <a:schemeClr val="tx1"/>
        </a:solidFill>
        <a:latin typeface="+mn-lt"/>
        <a:ea typeface="+mn-ea"/>
        <a:cs typeface="+mn-cs"/>
      </a:defRPr>
    </a:lvl8pPr>
    <a:lvl9pPr marL="3047146" algn="l" defTabSz="761790" rtl="0" eaLnBrk="1" latinLnBrk="0" hangingPunct="1">
      <a:defRPr sz="10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03BA23CF-AA30-4A18-B744-605C3E9DBF07}"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ED430B41-3034-4777-B6DE-71856D98569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8"/>
          </a:xfrm>
        </p:spPr>
        <p:txBody>
          <a:bodyPr anchor="b"/>
          <a:lstStyle>
            <a:lvl1pPr algn="l">
              <a:defRPr sz="2700" b="1">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04788"/>
            <a:ext cx="5111750" cy="4389835"/>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076325"/>
            <a:ext cx="3008313" cy="3518298"/>
          </a:xfrm>
        </p:spPr>
        <p:txBody>
          <a:bodyPr/>
          <a:lstStyle>
            <a:lvl1pPr marL="0" indent="0">
              <a:buNone/>
              <a:defRPr sz="1700"/>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D9B97EEC-B5BC-42C5-B73F-31CC660D4D8A}"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3"/>
          </a:xfrm>
        </p:spPr>
        <p:txBody>
          <a:bodyPr anchor="b"/>
          <a:lstStyle>
            <a:lvl1pPr algn="l">
              <a:defRPr sz="2300" b="1">
                <a:solidFill>
                  <a:schemeClr val="tx2"/>
                </a:solidFill>
              </a:defRPr>
            </a:lvl1pPr>
          </a:lstStyle>
          <a:p>
            <a:r>
              <a:rPr lang="en-US"/>
              <a:t>Click to edit Master title style</a:t>
            </a:r>
            <a:endParaRPr lang="en-US" dirty="0"/>
          </a:p>
        </p:txBody>
      </p:sp>
      <p:sp>
        <p:nvSpPr>
          <p:cNvPr id="3" name="Picture Placeholder 2"/>
          <p:cNvSpPr>
            <a:spLocks noGrp="1"/>
          </p:cNvSpPr>
          <p:nvPr>
            <p:ph type="pic" idx="1"/>
          </p:nvPr>
        </p:nvSpPr>
        <p:spPr>
          <a:xfrm>
            <a:off x="1792288" y="459582"/>
            <a:ext cx="5486400" cy="3086100"/>
          </a:xfrm>
        </p:spPr>
        <p:txBody>
          <a:bodyPr/>
          <a:lstStyle>
            <a:lvl1pPr marL="0" indent="0">
              <a:buNone/>
              <a:defRPr sz="2700"/>
            </a:lvl1pPr>
            <a:lvl2pPr marL="380895" indent="0">
              <a:buNone/>
              <a:defRPr sz="2300"/>
            </a:lvl2pPr>
            <a:lvl3pPr marL="761790" indent="0">
              <a:buNone/>
              <a:defRPr sz="2000"/>
            </a:lvl3pPr>
            <a:lvl4pPr marL="1142683" indent="0">
              <a:buNone/>
              <a:defRPr sz="1700"/>
            </a:lvl4pPr>
            <a:lvl5pPr marL="1523573" indent="0">
              <a:buNone/>
              <a:defRPr sz="1700"/>
            </a:lvl5pPr>
            <a:lvl6pPr marL="1904467" indent="0">
              <a:buNone/>
              <a:defRPr sz="1700"/>
            </a:lvl6pPr>
            <a:lvl7pPr marL="2285362" indent="0">
              <a:buNone/>
              <a:defRPr sz="1700"/>
            </a:lvl7pPr>
            <a:lvl8pPr marL="2666253" indent="0">
              <a:buNone/>
              <a:defRPr sz="1700"/>
            </a:lvl8pPr>
            <a:lvl9pPr marL="3047146" indent="0">
              <a:buNone/>
              <a:defRPr sz="1700"/>
            </a:lvl9pPr>
          </a:lstStyle>
          <a:p>
            <a:pPr lvl="0"/>
            <a:r>
              <a:rPr lang="en-US" noProof="0" dirty="0"/>
              <a:t>Click icon to add picture</a:t>
            </a:r>
          </a:p>
        </p:txBody>
      </p:sp>
      <p:sp>
        <p:nvSpPr>
          <p:cNvPr id="4" name="Text Placeholder 3"/>
          <p:cNvSpPr>
            <a:spLocks noGrp="1"/>
          </p:cNvSpPr>
          <p:nvPr>
            <p:ph type="body" sz="half" idx="2"/>
          </p:nvPr>
        </p:nvSpPr>
        <p:spPr>
          <a:xfrm>
            <a:off x="1792288" y="4025503"/>
            <a:ext cx="5486400" cy="603647"/>
          </a:xfrm>
          <a:noFill/>
          <a:ln w="9525" algn="ctr">
            <a:noFill/>
            <a:miter lim="800000"/>
            <a:headEnd/>
            <a:tailEnd/>
          </a:ln>
        </p:spPr>
        <p:txBody>
          <a:bodyPr vert="horz" wrap="square" lIns="76179" tIns="38088" rIns="76179" bIns="38088" numCol="1" anchor="t" anchorCtr="0" compatLnSpc="1">
            <a:prstTxWarp prst="textNoShape">
              <a:avLst/>
            </a:prstTxWarp>
          </a:bodyPr>
          <a:lstStyle>
            <a:lvl1pPr marL="0" indent="0" algn="l" rtl="0" eaLnBrk="0" fontAlgn="base" hangingPunct="0">
              <a:spcAft>
                <a:spcPct val="0"/>
              </a:spcAft>
              <a:buNone/>
              <a:defRPr lang="en-US" sz="1700" smtClean="0">
                <a:solidFill>
                  <a:schemeClr val="tx1"/>
                </a:solidFill>
                <a:latin typeface="+mn-lt"/>
                <a:ea typeface="+mn-ea"/>
                <a:cs typeface="+mn-cs"/>
              </a:defRPr>
            </a:lvl1pPr>
            <a:lvl2pPr marL="380895" indent="0">
              <a:buNone/>
              <a:defRPr sz="1000"/>
            </a:lvl2pPr>
            <a:lvl3pPr marL="761790" indent="0">
              <a:buNone/>
              <a:defRPr sz="800"/>
            </a:lvl3pPr>
            <a:lvl4pPr marL="1142683" indent="0">
              <a:buNone/>
              <a:defRPr sz="700"/>
            </a:lvl4pPr>
            <a:lvl5pPr marL="1523573" indent="0">
              <a:buNone/>
              <a:defRPr sz="700"/>
            </a:lvl5pPr>
            <a:lvl6pPr marL="1904467" indent="0">
              <a:buNone/>
              <a:defRPr sz="700"/>
            </a:lvl6pPr>
            <a:lvl7pPr marL="2285362" indent="0">
              <a:buNone/>
              <a:defRPr sz="700"/>
            </a:lvl7pPr>
            <a:lvl8pPr marL="2666253" indent="0">
              <a:buNone/>
              <a:defRPr sz="700"/>
            </a:lvl8pPr>
            <a:lvl9pPr marL="3047146" indent="0">
              <a:buNone/>
              <a:defRPr sz="700"/>
            </a:lvl9pPr>
          </a:lstStyle>
          <a:p>
            <a:pPr lvl="0"/>
            <a:r>
              <a:rPr lang="en-US"/>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pPr>
              <a:defRPr/>
            </a:pPr>
            <a:fld id="{8E55F34B-1C25-4090-A4A7-9CEE84F430BB}"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34FE2BCE-81FD-49AD-8F3F-8C803C0A8918}"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59563" y="107157"/>
            <a:ext cx="2141537" cy="4301728"/>
          </a:xfrm>
        </p:spPr>
        <p:txBody>
          <a:bodyPr vert="eaVert"/>
          <a:lstStyle>
            <a:lvl1pPr>
              <a:defRPr>
                <a:solidFill>
                  <a:schemeClr val="tx2"/>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231775" y="107157"/>
            <a:ext cx="6275388" cy="430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9AB3E699-3BC5-4E82-A48B-54CC42B0E66D}"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15" name="Picture 14" descr="selected_powerpoint_bg_2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9"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7355571E-02C7-4909-A943-092A83DD3418}" type="slidenum">
              <a:rPr lang="en-US"/>
              <a:pPr>
                <a:defRPr/>
              </a:pPr>
              <a:t>‹#›</a:t>
            </a:fld>
            <a:endParaRPr lang="en-US" dirty="0"/>
          </a:p>
        </p:txBody>
      </p:sp>
      <p:grpSp>
        <p:nvGrpSpPr>
          <p:cNvPr id="16" name="Group 15"/>
          <p:cNvGrpSpPr/>
          <p:nvPr userDrawn="1"/>
        </p:nvGrpSpPr>
        <p:grpSpPr>
          <a:xfrm>
            <a:off x="0" y="4706938"/>
            <a:ext cx="8826500" cy="388620"/>
            <a:chOff x="0" y="6321425"/>
            <a:chExt cx="10591800" cy="466344"/>
          </a:xfrm>
        </p:grpSpPr>
        <p:sp>
          <p:nvSpPr>
            <p:cNvPr id="17" name="Rectangle 16"/>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8"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19" name="Picture 18" descr="selected_powerpoint_bg_1_1280x720.jpg"/>
          <p:cNvPicPr>
            <a:picLocks noChangeAspect="1"/>
          </p:cNvPicPr>
          <p:nvPr userDrawn="1"/>
        </p:nvPicPr>
        <p:blipFill>
          <a:blip r:embed="rId2" cstate="print"/>
          <a:stretch>
            <a:fillRect/>
          </a:stretch>
        </p:blipFill>
        <p:spPr>
          <a:xfrm>
            <a:off x="0" y="0"/>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A18096A3-1C74-4210-9B46-F757C8F29AA0}" type="slidenum">
              <a:rPr lang="en-US"/>
              <a:pPr>
                <a:defRPr/>
              </a:pPr>
              <a:t>‹#›</a:t>
            </a:fld>
            <a:endParaRPr lang="en-US" dirty="0"/>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pic>
        <p:nvPicPr>
          <p:cNvPr id="18" name="Picture 17" descr="selected_powerpoint_bg_1_grey1280x720.jpg"/>
          <p:cNvPicPr>
            <a:picLocks noChangeAspect="1"/>
          </p:cNvPicPr>
          <p:nvPr userDrawn="1"/>
        </p:nvPicPr>
        <p:blipFill>
          <a:blip r:embed="rId2" cstate="print"/>
          <a:stretch>
            <a:fillRect/>
          </a:stretch>
        </p:blipFill>
        <p:spPr>
          <a:xfrm>
            <a:off x="0" y="10298"/>
            <a:ext cx="9144000" cy="5143500"/>
          </a:xfrm>
          <a:prstGeom prst="rect">
            <a:avLst/>
          </a:prstGeom>
        </p:spPr>
      </p:pic>
      <p:sp>
        <p:nvSpPr>
          <p:cNvPr id="3074" name="Rectangle 2"/>
          <p:cNvSpPr>
            <a:spLocks noGrp="1" noChangeArrowheads="1"/>
          </p:cNvSpPr>
          <p:nvPr>
            <p:ph type="ctrTitle"/>
          </p:nvPr>
        </p:nvSpPr>
        <p:spPr>
          <a:xfrm>
            <a:off x="342900" y="1457331"/>
            <a:ext cx="8458200" cy="1102519"/>
          </a:xfrm>
        </p:spPr>
        <p:txBody>
          <a:bodyPr/>
          <a:lstStyle>
            <a:lvl1pPr>
              <a:defRPr sz="3300">
                <a:solidFill>
                  <a:schemeClr val="tx2"/>
                </a:solidFill>
              </a:defRPr>
            </a:lvl1pPr>
          </a:lstStyle>
          <a:p>
            <a:r>
              <a:rPr lang="en-US"/>
              <a:t>Click to edit Master title style</a:t>
            </a:r>
            <a:endParaRPr lang="en-US" dirty="0"/>
          </a:p>
        </p:txBody>
      </p:sp>
      <p:sp>
        <p:nvSpPr>
          <p:cNvPr id="3075" name="Rectangle 3"/>
          <p:cNvSpPr>
            <a:spLocks noGrp="1" noChangeArrowheads="1"/>
          </p:cNvSpPr>
          <p:nvPr>
            <p:ph type="subTitle" idx="1"/>
          </p:nvPr>
        </p:nvSpPr>
        <p:spPr>
          <a:xfrm>
            <a:off x="342900" y="2774158"/>
            <a:ext cx="8458200" cy="1114425"/>
          </a:xfrm>
          <a:ln/>
        </p:spPr>
        <p:txBody>
          <a:bodyPr/>
          <a:lstStyle>
            <a:lvl1pPr marL="0" indent="0">
              <a:buFontTx/>
              <a:buNone/>
              <a:defRPr b="1"/>
            </a:lvl1pPr>
          </a:lstStyle>
          <a:p>
            <a:r>
              <a:rPr lang="en-US"/>
              <a:t>Click to edit Master subtitle style</a:t>
            </a:r>
          </a:p>
        </p:txBody>
      </p:sp>
      <p:sp>
        <p:nvSpPr>
          <p:cNvPr id="7" name="Rectangle 24"/>
          <p:cNvSpPr>
            <a:spLocks noGrp="1" noChangeArrowheads="1"/>
          </p:cNvSpPr>
          <p:nvPr>
            <p:ph type="sldNum" sz="quarter" idx="10"/>
          </p:nvPr>
        </p:nvSpPr>
        <p:spPr>
          <a:xfrm>
            <a:off x="6642100" y="4529137"/>
            <a:ext cx="2133600" cy="154782"/>
          </a:xfrm>
        </p:spPr>
        <p:txBody>
          <a:bodyPr/>
          <a:lstStyle>
            <a:lvl1pPr>
              <a:defRPr/>
            </a:lvl1pPr>
          </a:lstStyle>
          <a:p>
            <a:pPr>
              <a:defRPr/>
            </a:pPr>
            <a:fld id="{3C7E7816-A48B-4805-9A47-CE865F4F101F}" type="slidenum">
              <a:rPr lang="en-US"/>
              <a:pPr>
                <a:defRPr/>
              </a:pPr>
              <a:t>‹#›</a:t>
            </a:fld>
            <a:endParaRPr lang="en-US" dirty="0"/>
          </a:p>
        </p:txBody>
      </p:sp>
      <p:grpSp>
        <p:nvGrpSpPr>
          <p:cNvPr id="20" name="Group 19"/>
          <p:cNvGrpSpPr/>
          <p:nvPr userDrawn="1"/>
        </p:nvGrpSpPr>
        <p:grpSpPr>
          <a:xfrm>
            <a:off x="0" y="4706938"/>
            <a:ext cx="8826500" cy="388620"/>
            <a:chOff x="0" y="6321425"/>
            <a:chExt cx="10591800" cy="466344"/>
          </a:xfrm>
        </p:grpSpPr>
        <p:sp>
          <p:nvSpPr>
            <p:cNvPr id="21" name="Rectangle 20"/>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7" descr="ti_logo_powerpoint_1_line.png"/>
            <p:cNvPicPr>
              <a:picLocks noChangeAspect="1"/>
            </p:cNvPicPr>
            <p:nvPr userDrawn="1"/>
          </p:nvPicPr>
          <p:blipFill>
            <a:blip r:embed="rId3" cstate="print"/>
            <a:srcRect/>
            <a:stretch>
              <a:fillRect/>
            </a:stretch>
          </p:blipFill>
          <p:spPr bwMode="auto">
            <a:xfrm>
              <a:off x="8593138" y="6440488"/>
              <a:ext cx="1874837" cy="231775"/>
            </a:xfrm>
            <a:prstGeom prst="rect">
              <a:avLst/>
            </a:prstGeom>
            <a:noFill/>
            <a:ln w="9525">
              <a:noFill/>
              <a:miter lim="800000"/>
              <a:headEnd/>
              <a:tailEnd/>
            </a:ln>
          </p:spPr>
        </p:pic>
      </p:grpSp>
      <p:sp>
        <p:nvSpPr>
          <p:cNvPr id="23" name="Text Box 31"/>
          <p:cNvSpPr txBox="1">
            <a:spLocks noChangeArrowheads="1"/>
          </p:cNvSpPr>
          <p:nvPr userDrawn="1"/>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333378" y="786357"/>
            <a:ext cx="8467725" cy="3709449"/>
          </a:xfrm>
        </p:spPr>
        <p:txBody>
          <a:bodyPr/>
          <a:lstStyle>
            <a:lvl1pPr>
              <a:spcBef>
                <a:spcPts val="667"/>
              </a:spcBef>
              <a:defRPr/>
            </a:lvl1pPr>
            <a:lvl3pPr>
              <a:defRPr sz="1500"/>
            </a:lvl3pPr>
            <a:lvl4pPr>
              <a:defRPr sz="1500"/>
            </a:lvl4pPr>
            <a:lvl5pPr>
              <a:defRPr sz="15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Rectangle 6"/>
          <p:cNvSpPr>
            <a:spLocks noGrp="1" noChangeArrowheads="1"/>
          </p:cNvSpPr>
          <p:nvPr>
            <p:ph type="sldNum" sz="quarter" idx="10"/>
          </p:nvPr>
        </p:nvSpPr>
        <p:spPr>
          <a:ln/>
        </p:spPr>
        <p:txBody>
          <a:bodyPr/>
          <a:lstStyle>
            <a:lvl1pPr>
              <a:defRPr/>
            </a:lvl1pPr>
          </a:lstStyle>
          <a:p>
            <a:pPr>
              <a:defRPr/>
            </a:pPr>
            <a:fld id="{2B97888F-6AF7-4263-B69D-592D8C33BAC7}"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7"/>
            <a:ext cx="7772400" cy="1021557"/>
          </a:xfrm>
        </p:spPr>
        <p:txBody>
          <a:bodyPr anchor="t"/>
          <a:lstStyle>
            <a:lvl1pPr algn="l">
              <a:defRPr sz="3300" b="1" cap="all">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1700"/>
            </a:lvl1pPr>
            <a:lvl2pPr marL="380895" indent="0">
              <a:buNone/>
              <a:defRPr sz="1500"/>
            </a:lvl2pPr>
            <a:lvl3pPr marL="761790" indent="0">
              <a:buNone/>
              <a:defRPr sz="1300"/>
            </a:lvl3pPr>
            <a:lvl4pPr marL="1142683" indent="0">
              <a:buNone/>
              <a:defRPr sz="1200"/>
            </a:lvl4pPr>
            <a:lvl5pPr marL="1523573" indent="0">
              <a:buNone/>
              <a:defRPr sz="1200"/>
            </a:lvl5pPr>
            <a:lvl6pPr marL="1904467" indent="0">
              <a:buNone/>
              <a:defRPr sz="1200"/>
            </a:lvl6pPr>
            <a:lvl7pPr marL="2285362" indent="0">
              <a:buNone/>
              <a:defRPr sz="1200"/>
            </a:lvl7pPr>
            <a:lvl8pPr marL="2666253" indent="0">
              <a:buNone/>
              <a:defRPr sz="1200"/>
            </a:lvl8pPr>
            <a:lvl9pPr marL="3047146" indent="0">
              <a:buNone/>
              <a:defRPr sz="1200"/>
            </a:lvl9pPr>
          </a:lstStyle>
          <a:p>
            <a:pPr lvl="0"/>
            <a:r>
              <a:rPr lang="en-US"/>
              <a:t>Click to edit Master text styles</a:t>
            </a:r>
          </a:p>
        </p:txBody>
      </p:sp>
      <p:sp>
        <p:nvSpPr>
          <p:cNvPr id="4" name="Rectangle 6"/>
          <p:cNvSpPr>
            <a:spLocks noGrp="1" noChangeArrowheads="1"/>
          </p:cNvSpPr>
          <p:nvPr>
            <p:ph type="sldNum" sz="quarter" idx="10"/>
          </p:nvPr>
        </p:nvSpPr>
        <p:spPr>
          <a:xfrm>
            <a:off x="6638925" y="4537472"/>
            <a:ext cx="2133600" cy="154782"/>
          </a:xfrm>
          <a:ln/>
        </p:spPr>
        <p:txBody>
          <a:bodyPr/>
          <a:lstStyle>
            <a:lvl1pPr>
              <a:defRPr/>
            </a:lvl1pPr>
          </a:lstStyle>
          <a:p>
            <a:pPr>
              <a:defRPr/>
            </a:pPr>
            <a:fld id="{4E6118DC-F0C3-4C61-9EEA-2C495CD04587}"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333375" y="889398"/>
            <a:ext cx="4157663"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3438" y="889398"/>
            <a:ext cx="4157662" cy="3519488"/>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500" smtClean="0">
                <a:solidFill>
                  <a:schemeClr val="tx1"/>
                </a:solidFill>
                <a:latin typeface="+mn-lt"/>
                <a:ea typeface="+mn-ea"/>
                <a:cs typeface="+mn-cs"/>
              </a:defRPr>
            </a:lvl2pPr>
            <a:lvl3pPr algn="l" rtl="0" eaLnBrk="0" fontAlgn="base" hangingPunct="0">
              <a:spcAft>
                <a:spcPct val="0"/>
              </a:spcAft>
              <a:defRPr lang="en-US" sz="1500" smtClean="0">
                <a:solidFill>
                  <a:schemeClr val="tx1"/>
                </a:solidFill>
                <a:latin typeface="+mn-lt"/>
                <a:ea typeface="+mn-ea"/>
                <a:cs typeface="+mn-cs"/>
              </a:defRPr>
            </a:lvl3pPr>
            <a:lvl4pPr algn="l" rtl="0" eaLnBrk="0" fontAlgn="base" hangingPunct="0">
              <a:spcAft>
                <a:spcPct val="0"/>
              </a:spcAft>
              <a:defRPr lang="en-US" sz="1500" smtClean="0">
                <a:solidFill>
                  <a:schemeClr val="tx1"/>
                </a:solidFill>
                <a:latin typeface="+mn-lt"/>
                <a:ea typeface="+mn-ea"/>
                <a:cs typeface="+mn-cs"/>
              </a:defRPr>
            </a:lvl4pPr>
            <a:lvl5pPr algn="l" rtl="0" eaLnBrk="0" fontAlgn="base" hangingPunct="0">
              <a:spcAft>
                <a:spcPct val="0"/>
              </a:spcAft>
              <a:defRPr lang="en-US" sz="1500">
                <a:solidFill>
                  <a:schemeClr val="tx1"/>
                </a:solidFill>
                <a:latin typeface="+mn-lt"/>
                <a:ea typeface="+mn-ea"/>
                <a:cs typeface="+mn-cs"/>
              </a:defRPr>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Rectangle 6"/>
          <p:cNvSpPr>
            <a:spLocks noGrp="1" noChangeArrowheads="1"/>
          </p:cNvSpPr>
          <p:nvPr>
            <p:ph type="sldNum" sz="quarter" idx="10"/>
          </p:nvPr>
        </p:nvSpPr>
        <p:spPr>
          <a:ln/>
        </p:spPr>
        <p:txBody>
          <a:bodyPr/>
          <a:lstStyle>
            <a:lvl1pPr>
              <a:defRPr/>
            </a:lvl1pPr>
          </a:lstStyle>
          <a:p>
            <a:pPr>
              <a:defRPr/>
            </a:pPr>
            <a:fld id="{B53548F6-AAA9-4A8D-A869-511B3DFE3256}"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4" name="Content Placeholder 3"/>
          <p:cNvSpPr>
            <a:spLocks noGrp="1"/>
          </p:cNvSpPr>
          <p:nvPr>
            <p:ph sz="half" idx="2"/>
          </p:nvPr>
        </p:nvSpPr>
        <p:spPr>
          <a:xfrm>
            <a:off x="457200" y="1631157"/>
            <a:ext cx="4040188"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8" y="1151335"/>
            <a:ext cx="4041775" cy="479822"/>
          </a:xfrm>
        </p:spPr>
        <p:txBody>
          <a:bodyPr anchor="b"/>
          <a:lstStyle>
            <a:lvl1pPr marL="0" indent="0">
              <a:buNone/>
              <a:defRPr sz="2000" b="1"/>
            </a:lvl1pPr>
            <a:lvl2pPr marL="380895" indent="0">
              <a:buNone/>
              <a:defRPr sz="1700" b="1"/>
            </a:lvl2pPr>
            <a:lvl3pPr marL="761790" indent="0">
              <a:buNone/>
              <a:defRPr sz="1500" b="1"/>
            </a:lvl3pPr>
            <a:lvl4pPr marL="1142683" indent="0">
              <a:buNone/>
              <a:defRPr sz="1300" b="1"/>
            </a:lvl4pPr>
            <a:lvl5pPr marL="1523573" indent="0">
              <a:buNone/>
              <a:defRPr sz="1300" b="1"/>
            </a:lvl5pPr>
            <a:lvl6pPr marL="1904467" indent="0">
              <a:buNone/>
              <a:defRPr sz="1300" b="1"/>
            </a:lvl6pPr>
            <a:lvl7pPr marL="2285362" indent="0">
              <a:buNone/>
              <a:defRPr sz="1300" b="1"/>
            </a:lvl7pPr>
            <a:lvl8pPr marL="2666253" indent="0">
              <a:buNone/>
              <a:defRPr sz="1300" b="1"/>
            </a:lvl8pPr>
            <a:lvl9pPr marL="3047146" indent="0">
              <a:buNone/>
              <a:defRPr sz="1300" b="1"/>
            </a:lvl9pPr>
          </a:lstStyle>
          <a:p>
            <a:pPr lvl="0"/>
            <a:r>
              <a:rPr lang="en-US"/>
              <a:t>Click to edit Master text styles</a:t>
            </a:r>
          </a:p>
        </p:txBody>
      </p:sp>
      <p:sp>
        <p:nvSpPr>
          <p:cNvPr id="6" name="Content Placeholder 5"/>
          <p:cNvSpPr>
            <a:spLocks noGrp="1"/>
          </p:cNvSpPr>
          <p:nvPr>
            <p:ph sz="quarter" idx="4"/>
          </p:nvPr>
        </p:nvSpPr>
        <p:spPr>
          <a:xfrm>
            <a:off x="4645028" y="1631157"/>
            <a:ext cx="4041775" cy="2963466"/>
          </a:xfrm>
          <a:noFill/>
          <a:ln w="9525" algn="ctr">
            <a:noFill/>
            <a:miter lim="800000"/>
            <a:headEnd/>
            <a:tailEnd/>
          </a:ln>
        </p:spPr>
        <p:txBody>
          <a:bodyPr vert="horz" wrap="square" lIns="76179" tIns="38088" rIns="76179" bIns="38088" numCol="1" anchor="t" anchorCtr="0" compatLnSpc="1">
            <a:prstTxWarp prst="textNoShape">
              <a:avLst/>
            </a:prstTxWarp>
          </a:bodyPr>
          <a:lstStyle>
            <a:lvl1pPr algn="l" rtl="0" eaLnBrk="0" fontAlgn="base" hangingPunct="0">
              <a:spcAft>
                <a:spcPct val="0"/>
              </a:spcAft>
              <a:defRPr lang="en-US" sz="1700" smtClean="0">
                <a:solidFill>
                  <a:schemeClr val="tx1"/>
                </a:solidFill>
                <a:latin typeface="+mn-lt"/>
                <a:ea typeface="+mn-ea"/>
                <a:cs typeface="+mn-cs"/>
              </a:defRPr>
            </a:lvl1pPr>
            <a:lvl2pPr algn="l" rtl="0" eaLnBrk="0" fontAlgn="base" hangingPunct="0">
              <a:spcAft>
                <a:spcPct val="0"/>
              </a:spcAft>
              <a:defRPr lang="en-US" sz="1700" smtClean="0">
                <a:solidFill>
                  <a:schemeClr val="tx1"/>
                </a:solidFill>
                <a:latin typeface="+mn-lt"/>
                <a:ea typeface="+mn-ea"/>
                <a:cs typeface="+mn-cs"/>
              </a:defRPr>
            </a:lvl2pPr>
            <a:lvl3pPr algn="l" rtl="0" eaLnBrk="0" fontAlgn="base" hangingPunct="0">
              <a:spcAft>
                <a:spcPct val="0"/>
              </a:spcAft>
              <a:defRPr lang="en-US" sz="1700" smtClean="0">
                <a:solidFill>
                  <a:schemeClr val="tx1"/>
                </a:solidFill>
                <a:latin typeface="+mn-lt"/>
                <a:ea typeface="+mn-ea"/>
                <a:cs typeface="+mn-cs"/>
              </a:defRPr>
            </a:lvl3pPr>
            <a:lvl4pPr algn="l" rtl="0" eaLnBrk="0" fontAlgn="base" hangingPunct="0">
              <a:spcAft>
                <a:spcPct val="0"/>
              </a:spcAft>
              <a:defRPr lang="en-US" sz="1700" smtClean="0">
                <a:solidFill>
                  <a:schemeClr val="tx1"/>
                </a:solidFill>
                <a:latin typeface="+mn-lt"/>
                <a:ea typeface="+mn-ea"/>
                <a:cs typeface="+mn-cs"/>
              </a:defRPr>
            </a:lvl4pPr>
            <a:lvl5pPr algn="l" rtl="0" eaLnBrk="0" fontAlgn="base" hangingPunct="0">
              <a:spcAft>
                <a:spcPct val="0"/>
              </a:spcAft>
              <a:defRPr lang="en-US" sz="1700">
                <a:solidFill>
                  <a:schemeClr val="tx1"/>
                </a:solidFill>
                <a:latin typeface="+mn-lt"/>
                <a:ea typeface="+mn-ea"/>
                <a:cs typeface="+mn-cs"/>
              </a:defRPr>
            </a:lvl5pPr>
            <a:lvl6pPr>
              <a:defRPr sz="1300"/>
            </a:lvl6pPr>
            <a:lvl7pPr>
              <a:defRPr sz="1300"/>
            </a:lvl7pPr>
            <a:lvl8pPr>
              <a:defRPr sz="1300"/>
            </a:lvl8pPr>
            <a:lvl9pPr>
              <a:defRPr sz="13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p:cNvSpPr>
            <a:spLocks noGrp="1" noChangeArrowheads="1"/>
          </p:cNvSpPr>
          <p:nvPr>
            <p:ph type="sldNum" sz="quarter" idx="10"/>
          </p:nvPr>
        </p:nvSpPr>
        <p:spPr>
          <a:ln/>
        </p:spPr>
        <p:txBody>
          <a:bodyPr/>
          <a:lstStyle>
            <a:lvl1pPr>
              <a:defRPr/>
            </a:lvl1pPr>
          </a:lstStyle>
          <a:p>
            <a:pPr>
              <a:defRPr/>
            </a:pPr>
            <a:fld id="{204C35C9-3222-4444-B33E-8AB075BE83C6}"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Rectangle 6"/>
          <p:cNvSpPr>
            <a:spLocks noGrp="1" noChangeArrowheads="1"/>
          </p:cNvSpPr>
          <p:nvPr>
            <p:ph type="sldNum" sz="quarter" idx="10"/>
          </p:nvPr>
        </p:nvSpPr>
        <p:spPr>
          <a:ln/>
        </p:spPr>
        <p:txBody>
          <a:bodyPr/>
          <a:lstStyle>
            <a:lvl1pPr>
              <a:defRPr/>
            </a:lvl1pPr>
          </a:lstStyle>
          <a:p>
            <a:pPr>
              <a:defRPr/>
            </a:pPr>
            <a:fld id="{D4C52F08-588C-488E-A5AB-DF69250DE862}"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3" y="4743450"/>
            <a:ext cx="8804275"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dirty="0"/>
          </a:p>
        </p:txBody>
      </p:sp>
      <p:sp>
        <p:nvSpPr>
          <p:cNvPr id="19" name="Rectangle 18"/>
          <p:cNvSpPr/>
          <p:nvPr/>
        </p:nvSpPr>
        <p:spPr>
          <a:xfrm>
            <a:off x="41910" y="4743450"/>
            <a:ext cx="8740140" cy="342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6179" tIns="38088" rIns="76179" bIns="38088" rtlCol="0" anchor="ctr"/>
          <a:lstStyle/>
          <a:p>
            <a:pPr algn="ctr"/>
            <a:endParaRPr lang="en-US" dirty="0"/>
          </a:p>
        </p:txBody>
      </p:sp>
      <p:sp>
        <p:nvSpPr>
          <p:cNvPr id="1026" name="Rectangle 2"/>
          <p:cNvSpPr>
            <a:spLocks noGrp="1" noChangeArrowheads="1"/>
          </p:cNvSpPr>
          <p:nvPr>
            <p:ph type="title"/>
          </p:nvPr>
        </p:nvSpPr>
        <p:spPr bwMode="auto">
          <a:xfrm>
            <a:off x="231775" y="107163"/>
            <a:ext cx="8458200" cy="610791"/>
          </a:xfrm>
          <a:prstGeom prst="rect">
            <a:avLst/>
          </a:prstGeom>
          <a:noFill/>
          <a:ln w="9525">
            <a:noFill/>
            <a:miter lim="800000"/>
            <a:headEnd/>
            <a:tailEnd/>
          </a:ln>
        </p:spPr>
        <p:txBody>
          <a:bodyPr vert="horz" wrap="square" lIns="76179" tIns="38088" rIns="76179" bIns="38088" numCol="1" anchor="ctr" anchorCtr="0" compatLnSpc="1">
            <a:prstTxWarp prst="textNoShape">
              <a:avLst/>
            </a:prstTxWarp>
          </a:bodyPr>
          <a:lstStyle/>
          <a:p>
            <a:pPr lvl="0"/>
            <a:r>
              <a:rPr lang="en-US"/>
              <a:t>Click to edit Master title style</a:t>
            </a:r>
            <a:endParaRPr lang="en-US" dirty="0"/>
          </a:p>
        </p:txBody>
      </p:sp>
      <p:sp>
        <p:nvSpPr>
          <p:cNvPr id="1027" name="Rectangle 3"/>
          <p:cNvSpPr>
            <a:spLocks noGrp="1" noChangeArrowheads="1"/>
          </p:cNvSpPr>
          <p:nvPr>
            <p:ph type="body" idx="1"/>
          </p:nvPr>
        </p:nvSpPr>
        <p:spPr bwMode="auto">
          <a:xfrm>
            <a:off x="333378" y="794149"/>
            <a:ext cx="8467725" cy="3701653"/>
          </a:xfrm>
          <a:prstGeom prst="rect">
            <a:avLst/>
          </a:prstGeom>
          <a:noFill/>
          <a:ln w="9525" algn="ctr">
            <a:noFill/>
            <a:miter lim="800000"/>
            <a:headEnd/>
            <a:tailEnd/>
          </a:ln>
        </p:spPr>
        <p:txBody>
          <a:bodyPr vert="horz" wrap="square" lIns="76179" tIns="38088" rIns="76179" bIns="38088"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30" name="Rectangle 6"/>
          <p:cNvSpPr>
            <a:spLocks noGrp="1" noChangeArrowheads="1"/>
          </p:cNvSpPr>
          <p:nvPr>
            <p:ph type="sldNum" sz="quarter" idx="4"/>
          </p:nvPr>
        </p:nvSpPr>
        <p:spPr bwMode="auto">
          <a:xfrm>
            <a:off x="6642100" y="4537472"/>
            <a:ext cx="2133600" cy="154782"/>
          </a:xfrm>
          <a:prstGeom prst="rect">
            <a:avLst/>
          </a:prstGeom>
          <a:noFill/>
          <a:ln w="9525">
            <a:noFill/>
            <a:miter lim="800000"/>
            <a:headEnd/>
            <a:tailEnd/>
          </a:ln>
          <a:effectLst/>
        </p:spPr>
        <p:txBody>
          <a:bodyPr vert="horz" wrap="square" lIns="76179" tIns="38088" rIns="76179" bIns="38088" numCol="1" anchor="t" anchorCtr="0" compatLnSpc="1">
            <a:prstTxWarp prst="textNoShape">
              <a:avLst/>
            </a:prstTxWarp>
          </a:bodyPr>
          <a:lstStyle>
            <a:lvl1pPr algn="r">
              <a:defRPr sz="700"/>
            </a:lvl1pPr>
          </a:lstStyle>
          <a:p>
            <a:pPr>
              <a:defRPr/>
            </a:pPr>
            <a:fld id="{B6C70261-DCF8-4A97-9502-E8EEF2364CDE}" type="slidenum">
              <a:rPr lang="en-US"/>
              <a:pPr>
                <a:defRPr/>
              </a:pPr>
              <a:t>‹#›</a:t>
            </a:fld>
            <a:endParaRPr lang="en-US" dirty="0"/>
          </a:p>
        </p:txBody>
      </p:sp>
      <p:sp>
        <p:nvSpPr>
          <p:cNvPr id="23" name="Text Box 31"/>
          <p:cNvSpPr txBox="1">
            <a:spLocks noChangeArrowheads="1"/>
          </p:cNvSpPr>
          <p:nvPr/>
        </p:nvSpPr>
        <p:spPr bwMode="auto">
          <a:xfrm>
            <a:off x="334013" y="4511183"/>
            <a:ext cx="2111375" cy="184662"/>
          </a:xfrm>
          <a:prstGeom prst="rect">
            <a:avLst/>
          </a:prstGeom>
          <a:noFill/>
          <a:ln w="9525">
            <a:noFill/>
            <a:miter lim="800000"/>
            <a:headEnd/>
            <a:tailEnd/>
          </a:ln>
          <a:effectLst/>
        </p:spPr>
        <p:txBody>
          <a:bodyPr lIns="76179" tIns="38088" rIns="76179" bIns="38088">
            <a:spAutoFit/>
          </a:bodyPr>
          <a:lstStyle/>
          <a:p>
            <a:pPr marL="0" marR="0" indent="0" algn="l" defTabSz="761790" rtl="0" eaLnBrk="1" fontAlgn="base" latinLnBrk="0" hangingPunct="1">
              <a:lnSpc>
                <a:spcPct val="100000"/>
              </a:lnSpc>
              <a:spcBef>
                <a:spcPct val="50000"/>
              </a:spcBef>
              <a:spcAft>
                <a:spcPct val="0"/>
              </a:spcAft>
              <a:buClrTx/>
              <a:buSzTx/>
              <a:buFontTx/>
              <a:buNone/>
              <a:tabLst/>
              <a:defRPr/>
            </a:pPr>
            <a:r>
              <a:rPr lang="en-US" sz="700" dirty="0"/>
              <a:t>TI Information – Selective Disclosure</a:t>
            </a:r>
          </a:p>
        </p:txBody>
      </p:sp>
      <p:grpSp>
        <p:nvGrpSpPr>
          <p:cNvPr id="16" name="Group 15"/>
          <p:cNvGrpSpPr/>
          <p:nvPr/>
        </p:nvGrpSpPr>
        <p:grpSpPr>
          <a:xfrm>
            <a:off x="0" y="4706938"/>
            <a:ext cx="8826500" cy="388620"/>
            <a:chOff x="0" y="6321425"/>
            <a:chExt cx="10591800" cy="466344"/>
          </a:xfrm>
        </p:grpSpPr>
        <p:sp>
          <p:nvSpPr>
            <p:cNvPr id="18" name="Rectangle 17"/>
            <p:cNvSpPr/>
            <p:nvPr userDrawn="1"/>
          </p:nvSpPr>
          <p:spPr>
            <a:xfrm>
              <a:off x="0" y="6321425"/>
              <a:ext cx="10591800" cy="466344"/>
            </a:xfrm>
            <a:prstGeom prst="rect">
              <a:avLst/>
            </a:prstGeom>
            <a:solidFill>
              <a:schemeClr val="bg1"/>
            </a:solidFill>
            <a:ln w="9525">
              <a:solidFill>
                <a:srgbClr val="AAAA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7" descr="ti_logo_powerpoint_1_line.png"/>
            <p:cNvPicPr>
              <a:picLocks noChangeAspect="1"/>
            </p:cNvPicPr>
            <p:nvPr userDrawn="1"/>
          </p:nvPicPr>
          <p:blipFill>
            <a:blip r:embed="rId16" cstate="print"/>
            <a:srcRect/>
            <a:stretch>
              <a:fillRect/>
            </a:stretch>
          </p:blipFill>
          <p:spPr bwMode="auto">
            <a:xfrm>
              <a:off x="8593138" y="6440488"/>
              <a:ext cx="1874837" cy="231775"/>
            </a:xfrm>
            <a:prstGeom prst="rect">
              <a:avLst/>
            </a:prstGeom>
            <a:noFill/>
            <a:ln w="9525">
              <a:noFill/>
              <a:miter lim="800000"/>
              <a:headEnd/>
              <a:tailEnd/>
            </a:ln>
          </p:spPr>
        </p:pic>
      </p:gr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09" r:id="rId5"/>
    <p:sldLayoutId id="2147483710" r:id="rId6"/>
    <p:sldLayoutId id="2147483711" r:id="rId7"/>
    <p:sldLayoutId id="2147483712" r:id="rId8"/>
    <p:sldLayoutId id="2147483713" r:id="rId9"/>
    <p:sldLayoutId id="2147483714" r:id="rId10"/>
    <p:sldLayoutId id="2147483715" r:id="rId11"/>
    <p:sldLayoutId id="2147483716" r:id="rId12"/>
    <p:sldLayoutId id="2147483717" r:id="rId13"/>
    <p:sldLayoutId id="2147483718" r:id="rId14"/>
  </p:sldLayoutIdLst>
  <p:hf hdr="0" ftr="0" dt="0"/>
  <p:txStyles>
    <p:titleStyle>
      <a:lvl1pPr algn="l" rtl="0" eaLnBrk="1" fontAlgn="base" hangingPunct="1">
        <a:lnSpc>
          <a:spcPct val="85000"/>
        </a:lnSpc>
        <a:spcBef>
          <a:spcPct val="0"/>
        </a:spcBef>
        <a:spcAft>
          <a:spcPct val="0"/>
        </a:spcAft>
        <a:defRPr sz="2700" b="1">
          <a:solidFill>
            <a:schemeClr val="tx2"/>
          </a:solidFill>
          <a:latin typeface="+mj-lt"/>
          <a:ea typeface="+mj-ea"/>
          <a:cs typeface="+mj-cs"/>
        </a:defRPr>
      </a:lvl1pPr>
      <a:lvl2pPr algn="l" rtl="0" eaLnBrk="1" fontAlgn="base" hangingPunct="1">
        <a:lnSpc>
          <a:spcPct val="85000"/>
        </a:lnSpc>
        <a:spcBef>
          <a:spcPct val="0"/>
        </a:spcBef>
        <a:spcAft>
          <a:spcPct val="0"/>
        </a:spcAft>
        <a:defRPr sz="2700" b="1">
          <a:solidFill>
            <a:schemeClr val="tx2"/>
          </a:solidFill>
          <a:latin typeface="Arial" charset="0"/>
        </a:defRPr>
      </a:lvl2pPr>
      <a:lvl3pPr algn="l" rtl="0" eaLnBrk="1" fontAlgn="base" hangingPunct="1">
        <a:lnSpc>
          <a:spcPct val="85000"/>
        </a:lnSpc>
        <a:spcBef>
          <a:spcPct val="0"/>
        </a:spcBef>
        <a:spcAft>
          <a:spcPct val="0"/>
        </a:spcAft>
        <a:defRPr sz="2700" b="1">
          <a:solidFill>
            <a:schemeClr val="tx2"/>
          </a:solidFill>
          <a:latin typeface="Arial" charset="0"/>
        </a:defRPr>
      </a:lvl3pPr>
      <a:lvl4pPr algn="l" rtl="0" eaLnBrk="1" fontAlgn="base" hangingPunct="1">
        <a:lnSpc>
          <a:spcPct val="85000"/>
        </a:lnSpc>
        <a:spcBef>
          <a:spcPct val="0"/>
        </a:spcBef>
        <a:spcAft>
          <a:spcPct val="0"/>
        </a:spcAft>
        <a:defRPr sz="2700" b="1">
          <a:solidFill>
            <a:schemeClr val="tx2"/>
          </a:solidFill>
          <a:latin typeface="Arial" charset="0"/>
        </a:defRPr>
      </a:lvl4pPr>
      <a:lvl5pPr algn="l" rtl="0" eaLnBrk="1" fontAlgn="base" hangingPunct="1">
        <a:lnSpc>
          <a:spcPct val="85000"/>
        </a:lnSpc>
        <a:spcBef>
          <a:spcPct val="0"/>
        </a:spcBef>
        <a:spcAft>
          <a:spcPct val="0"/>
        </a:spcAft>
        <a:defRPr sz="2700" b="1">
          <a:solidFill>
            <a:schemeClr val="tx2"/>
          </a:solidFill>
          <a:latin typeface="Arial" charset="0"/>
        </a:defRPr>
      </a:lvl5pPr>
      <a:lvl6pPr marL="380895" algn="l" rtl="0" eaLnBrk="1" fontAlgn="base" hangingPunct="1">
        <a:lnSpc>
          <a:spcPct val="85000"/>
        </a:lnSpc>
        <a:spcBef>
          <a:spcPct val="0"/>
        </a:spcBef>
        <a:spcAft>
          <a:spcPct val="0"/>
        </a:spcAft>
        <a:defRPr sz="2700" b="1">
          <a:solidFill>
            <a:srgbClr val="FF0000"/>
          </a:solidFill>
          <a:latin typeface="Arial" charset="0"/>
        </a:defRPr>
      </a:lvl6pPr>
      <a:lvl7pPr marL="761790" algn="l" rtl="0" eaLnBrk="1" fontAlgn="base" hangingPunct="1">
        <a:lnSpc>
          <a:spcPct val="85000"/>
        </a:lnSpc>
        <a:spcBef>
          <a:spcPct val="0"/>
        </a:spcBef>
        <a:spcAft>
          <a:spcPct val="0"/>
        </a:spcAft>
        <a:defRPr sz="2700" b="1">
          <a:solidFill>
            <a:srgbClr val="FF0000"/>
          </a:solidFill>
          <a:latin typeface="Arial" charset="0"/>
        </a:defRPr>
      </a:lvl7pPr>
      <a:lvl8pPr marL="1142683" algn="l" rtl="0" eaLnBrk="1" fontAlgn="base" hangingPunct="1">
        <a:lnSpc>
          <a:spcPct val="85000"/>
        </a:lnSpc>
        <a:spcBef>
          <a:spcPct val="0"/>
        </a:spcBef>
        <a:spcAft>
          <a:spcPct val="0"/>
        </a:spcAft>
        <a:defRPr sz="2700" b="1">
          <a:solidFill>
            <a:srgbClr val="FF0000"/>
          </a:solidFill>
          <a:latin typeface="Arial" charset="0"/>
        </a:defRPr>
      </a:lvl8pPr>
      <a:lvl9pPr marL="1523573" algn="l" rtl="0" eaLnBrk="1" fontAlgn="base" hangingPunct="1">
        <a:lnSpc>
          <a:spcPct val="85000"/>
        </a:lnSpc>
        <a:spcBef>
          <a:spcPct val="0"/>
        </a:spcBef>
        <a:spcAft>
          <a:spcPct val="0"/>
        </a:spcAft>
        <a:defRPr sz="2700" b="1">
          <a:solidFill>
            <a:srgbClr val="FF0000"/>
          </a:solidFill>
          <a:latin typeface="Arial" charset="0"/>
        </a:defRPr>
      </a:lvl9pPr>
    </p:titleStyle>
    <p:bodyStyle>
      <a:lvl1pPr marL="189124" indent="-189124" algn="l" rtl="0" eaLnBrk="1" fontAlgn="base" hangingPunct="1">
        <a:spcBef>
          <a:spcPts val="667"/>
        </a:spcBef>
        <a:spcAft>
          <a:spcPct val="0"/>
        </a:spcAft>
        <a:buChar char="•"/>
        <a:defRPr sz="1800">
          <a:solidFill>
            <a:schemeClr val="tx1"/>
          </a:solidFill>
          <a:latin typeface="+mn-lt"/>
          <a:ea typeface="+mn-ea"/>
          <a:cs typeface="+mn-cs"/>
        </a:defRPr>
      </a:lvl1pPr>
      <a:lvl2pPr marL="478763" indent="-194416" algn="l" rtl="0" eaLnBrk="1" fontAlgn="base" hangingPunct="1">
        <a:spcBef>
          <a:spcPct val="20000"/>
        </a:spcBef>
        <a:spcAft>
          <a:spcPct val="0"/>
        </a:spcAft>
        <a:buChar char="–"/>
        <a:defRPr sz="1600">
          <a:solidFill>
            <a:schemeClr val="tx1"/>
          </a:solidFill>
          <a:latin typeface="+mn-lt"/>
        </a:defRPr>
      </a:lvl2pPr>
      <a:lvl3pPr marL="711530" indent="-137548" algn="l" rtl="0" eaLnBrk="1" fontAlgn="base" hangingPunct="1">
        <a:spcBef>
          <a:spcPct val="15000"/>
        </a:spcBef>
        <a:spcAft>
          <a:spcPct val="0"/>
        </a:spcAft>
        <a:buChar char="•"/>
        <a:defRPr sz="1600">
          <a:solidFill>
            <a:schemeClr val="tx1"/>
          </a:solidFill>
          <a:latin typeface="+mn-lt"/>
        </a:defRPr>
      </a:lvl3pPr>
      <a:lvl4pPr marL="1001168" indent="-194416" algn="l" rtl="0" eaLnBrk="1" fontAlgn="base" hangingPunct="1">
        <a:spcBef>
          <a:spcPct val="5000"/>
        </a:spcBef>
        <a:spcAft>
          <a:spcPct val="0"/>
        </a:spcAft>
        <a:buChar char="–"/>
        <a:defRPr sz="1600">
          <a:solidFill>
            <a:schemeClr val="tx1"/>
          </a:solidFill>
          <a:latin typeface="+mn-lt"/>
        </a:defRPr>
      </a:lvl4pPr>
      <a:lvl5pPr marL="1240546" indent="-144163" algn="l" rtl="0" eaLnBrk="1" fontAlgn="base" hangingPunct="1">
        <a:spcBef>
          <a:spcPct val="0"/>
        </a:spcBef>
        <a:spcAft>
          <a:spcPct val="0"/>
        </a:spcAft>
        <a:buChar char="»"/>
        <a:defRPr sz="1600">
          <a:solidFill>
            <a:schemeClr val="tx1"/>
          </a:solidFill>
          <a:latin typeface="+mn-lt"/>
        </a:defRPr>
      </a:lvl5pPr>
      <a:lvl6pPr marL="1621441" indent="-144163" algn="l" rtl="0" eaLnBrk="1" fontAlgn="base" hangingPunct="1">
        <a:spcBef>
          <a:spcPct val="0"/>
        </a:spcBef>
        <a:spcAft>
          <a:spcPct val="0"/>
        </a:spcAft>
        <a:buChar char="»"/>
        <a:defRPr sz="1300">
          <a:solidFill>
            <a:schemeClr val="tx1"/>
          </a:solidFill>
          <a:latin typeface="+mn-lt"/>
        </a:defRPr>
      </a:lvl6pPr>
      <a:lvl7pPr marL="2002336" indent="-144163" algn="l" rtl="0" eaLnBrk="1" fontAlgn="base" hangingPunct="1">
        <a:spcBef>
          <a:spcPct val="0"/>
        </a:spcBef>
        <a:spcAft>
          <a:spcPct val="0"/>
        </a:spcAft>
        <a:buChar char="»"/>
        <a:defRPr sz="1300">
          <a:solidFill>
            <a:schemeClr val="tx1"/>
          </a:solidFill>
          <a:latin typeface="+mn-lt"/>
        </a:defRPr>
      </a:lvl7pPr>
      <a:lvl8pPr marL="2383230" indent="-144163" algn="l" rtl="0" eaLnBrk="1" fontAlgn="base" hangingPunct="1">
        <a:spcBef>
          <a:spcPct val="0"/>
        </a:spcBef>
        <a:spcAft>
          <a:spcPct val="0"/>
        </a:spcAft>
        <a:buChar char="»"/>
        <a:defRPr sz="1300">
          <a:solidFill>
            <a:schemeClr val="tx1"/>
          </a:solidFill>
          <a:latin typeface="+mn-lt"/>
        </a:defRPr>
      </a:lvl8pPr>
      <a:lvl9pPr marL="2764124" indent="-144163" algn="l" rtl="0" eaLnBrk="1" fontAlgn="base" hangingPunct="1">
        <a:spcBef>
          <a:spcPct val="0"/>
        </a:spcBef>
        <a:spcAft>
          <a:spcPct val="0"/>
        </a:spcAft>
        <a:buChar char="»"/>
        <a:defRPr sz="1300">
          <a:solidFill>
            <a:schemeClr val="tx1"/>
          </a:solidFill>
          <a:latin typeface="+mn-lt"/>
        </a:defRPr>
      </a:lvl9pPr>
    </p:bodyStyle>
    <p:otherStyle>
      <a:defPPr>
        <a:defRPr lang="en-US"/>
      </a:defPPr>
      <a:lvl1pPr marL="0" algn="l" defTabSz="761790" rtl="0" eaLnBrk="1" latinLnBrk="0" hangingPunct="1">
        <a:defRPr sz="1500" kern="1200">
          <a:solidFill>
            <a:schemeClr val="tx1"/>
          </a:solidFill>
          <a:latin typeface="+mn-lt"/>
          <a:ea typeface="+mn-ea"/>
          <a:cs typeface="+mn-cs"/>
        </a:defRPr>
      </a:lvl1pPr>
      <a:lvl2pPr marL="380895" algn="l" defTabSz="761790" rtl="0" eaLnBrk="1" latinLnBrk="0" hangingPunct="1">
        <a:defRPr sz="1500" kern="1200">
          <a:solidFill>
            <a:schemeClr val="tx1"/>
          </a:solidFill>
          <a:latin typeface="+mn-lt"/>
          <a:ea typeface="+mn-ea"/>
          <a:cs typeface="+mn-cs"/>
        </a:defRPr>
      </a:lvl2pPr>
      <a:lvl3pPr marL="761790" algn="l" defTabSz="761790" rtl="0" eaLnBrk="1" latinLnBrk="0" hangingPunct="1">
        <a:defRPr sz="1500" kern="1200">
          <a:solidFill>
            <a:schemeClr val="tx1"/>
          </a:solidFill>
          <a:latin typeface="+mn-lt"/>
          <a:ea typeface="+mn-ea"/>
          <a:cs typeface="+mn-cs"/>
        </a:defRPr>
      </a:lvl3pPr>
      <a:lvl4pPr marL="1142683" algn="l" defTabSz="761790" rtl="0" eaLnBrk="1" latinLnBrk="0" hangingPunct="1">
        <a:defRPr sz="1500" kern="1200">
          <a:solidFill>
            <a:schemeClr val="tx1"/>
          </a:solidFill>
          <a:latin typeface="+mn-lt"/>
          <a:ea typeface="+mn-ea"/>
          <a:cs typeface="+mn-cs"/>
        </a:defRPr>
      </a:lvl4pPr>
      <a:lvl5pPr marL="1523573" algn="l" defTabSz="761790" rtl="0" eaLnBrk="1" latinLnBrk="0" hangingPunct="1">
        <a:defRPr sz="1500" kern="1200">
          <a:solidFill>
            <a:schemeClr val="tx1"/>
          </a:solidFill>
          <a:latin typeface="+mn-lt"/>
          <a:ea typeface="+mn-ea"/>
          <a:cs typeface="+mn-cs"/>
        </a:defRPr>
      </a:lvl5pPr>
      <a:lvl6pPr marL="1904467" algn="l" defTabSz="761790" rtl="0" eaLnBrk="1" latinLnBrk="0" hangingPunct="1">
        <a:defRPr sz="1500" kern="1200">
          <a:solidFill>
            <a:schemeClr val="tx1"/>
          </a:solidFill>
          <a:latin typeface="+mn-lt"/>
          <a:ea typeface="+mn-ea"/>
          <a:cs typeface="+mn-cs"/>
        </a:defRPr>
      </a:lvl6pPr>
      <a:lvl7pPr marL="2285362" algn="l" defTabSz="761790" rtl="0" eaLnBrk="1" latinLnBrk="0" hangingPunct="1">
        <a:defRPr sz="1500" kern="1200">
          <a:solidFill>
            <a:schemeClr val="tx1"/>
          </a:solidFill>
          <a:latin typeface="+mn-lt"/>
          <a:ea typeface="+mn-ea"/>
          <a:cs typeface="+mn-cs"/>
        </a:defRPr>
      </a:lvl7pPr>
      <a:lvl8pPr marL="2666253" algn="l" defTabSz="761790" rtl="0" eaLnBrk="1" latinLnBrk="0" hangingPunct="1">
        <a:defRPr sz="1500" kern="1200">
          <a:solidFill>
            <a:schemeClr val="tx1"/>
          </a:solidFill>
          <a:latin typeface="+mn-lt"/>
          <a:ea typeface="+mn-ea"/>
          <a:cs typeface="+mn-cs"/>
        </a:defRPr>
      </a:lvl8pPr>
      <a:lvl9pPr marL="3047146" algn="l" defTabSz="761790"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www.ti.com/legal/termsofsale.html" TargetMode="Externa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ctrTitle"/>
          </p:nvPr>
        </p:nvSpPr>
        <p:spPr/>
        <p:txBody>
          <a:bodyPr/>
          <a:lstStyle/>
          <a:p>
            <a:pPr eaLnBrk="1" hangingPunct="1"/>
            <a:r>
              <a:rPr lang="en-US" dirty="0"/>
              <a:t>External UVLO Ideas</a:t>
            </a:r>
          </a:p>
        </p:txBody>
      </p:sp>
      <p:sp>
        <p:nvSpPr>
          <p:cNvPr id="8195" name="Rectangle 3"/>
          <p:cNvSpPr>
            <a:spLocks noGrp="1" noChangeArrowheads="1"/>
          </p:cNvSpPr>
          <p:nvPr>
            <p:ph type="subTitle" idx="1"/>
          </p:nvPr>
        </p:nvSpPr>
        <p:spPr/>
        <p:txBody>
          <a:bodyPr/>
          <a:lstStyle/>
          <a:p>
            <a:pPr eaLnBrk="1" hangingPunct="1"/>
            <a:r>
              <a:rPr lang="en-US" dirty="0"/>
              <a:t>Rev B</a:t>
            </a:r>
          </a:p>
          <a:p>
            <a:pPr eaLnBrk="1" hangingPunct="1"/>
            <a:r>
              <a:rPr lang="en-US" dirty="0"/>
              <a:t>4/22/2021</a:t>
            </a:r>
          </a:p>
          <a:p>
            <a:pPr eaLnBrk="1" hangingPunct="1"/>
            <a:endParaRPr lang="en-US" dirty="0"/>
          </a:p>
        </p:txBody>
      </p:sp>
      <p:sp>
        <p:nvSpPr>
          <p:cNvPr id="8196" name="Slide Number Placeholder 3"/>
          <p:cNvSpPr>
            <a:spLocks noGrp="1"/>
          </p:cNvSpPr>
          <p:nvPr>
            <p:ph type="sldNum" sz="quarter" idx="10"/>
          </p:nvPr>
        </p:nvSpPr>
        <p:spPr>
          <a:noFill/>
        </p:spPr>
        <p:txBody>
          <a:bodyPr/>
          <a:lstStyle/>
          <a:p>
            <a:fld id="{C7215F0D-92E5-4128-9B70-CC7518499649}" type="slidenum">
              <a:rPr lang="en-US" smtClean="0"/>
              <a:pPr/>
              <a:t>1</a:t>
            </a:fld>
            <a:endParaRPr lang="en-US" dirty="0"/>
          </a:p>
        </p:txBody>
      </p:sp>
    </p:spTree>
    <p:extLst>
      <p:ext uri="{BB962C8B-B14F-4D97-AF65-F5344CB8AC3E}">
        <p14:creationId xmlns:p14="http://schemas.microsoft.com/office/powerpoint/2010/main" val="904298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Some Ideas</a:t>
            </a:r>
          </a:p>
        </p:txBody>
      </p:sp>
      <p:sp>
        <p:nvSpPr>
          <p:cNvPr id="3" name="Content Placeholder 2"/>
          <p:cNvSpPr>
            <a:spLocks noGrp="1"/>
          </p:cNvSpPr>
          <p:nvPr>
            <p:ph idx="1"/>
          </p:nvPr>
        </p:nvSpPr>
        <p:spPr>
          <a:xfrm>
            <a:off x="339475" y="794671"/>
            <a:ext cx="8523674" cy="3709449"/>
          </a:xfrm>
        </p:spPr>
        <p:txBody>
          <a:bodyPr/>
          <a:lstStyle/>
          <a:p>
            <a:r>
              <a:rPr lang="en-US" dirty="0"/>
              <a:t>#1: Connect bottom of RENB to –VOUT</a:t>
            </a:r>
          </a:p>
          <a:p>
            <a:endParaRPr lang="en-US" dirty="0"/>
          </a:p>
          <a:p>
            <a:r>
              <a:rPr lang="en-US" dirty="0"/>
              <a:t>#2: Use Zener between VIN and EN</a:t>
            </a:r>
          </a:p>
          <a:p>
            <a:endParaRPr lang="en-US" dirty="0"/>
          </a:p>
          <a:p>
            <a:r>
              <a:rPr lang="en-US" dirty="0"/>
              <a:t>#3: Discreate PNP and xx431 reference</a:t>
            </a:r>
          </a:p>
          <a:p>
            <a:endParaRPr lang="en-US" dirty="0"/>
          </a:p>
          <a:p>
            <a:r>
              <a:rPr lang="en-US" dirty="0"/>
              <a:t>#4: Comparator with reference and level shifter</a:t>
            </a:r>
          </a:p>
          <a:p>
            <a:endParaRPr lang="en-US" sz="20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10</a:t>
            </a:fld>
            <a:endParaRPr lang="en-US" dirty="0"/>
          </a:p>
        </p:txBody>
      </p:sp>
    </p:spTree>
    <p:extLst>
      <p:ext uri="{BB962C8B-B14F-4D97-AF65-F5344CB8AC3E}">
        <p14:creationId xmlns:p14="http://schemas.microsoft.com/office/powerpoint/2010/main" val="8589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for IBB #1</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9475" y="794671"/>
                <a:ext cx="3663474" cy="3709449"/>
              </a:xfrm>
            </p:spPr>
            <p:txBody>
              <a:bodyPr/>
              <a:lstStyle/>
              <a:p>
                <a:r>
                  <a:rPr lang="en-US" sz="1400" dirty="0"/>
                  <a:t>Very primitive</a:t>
                </a:r>
              </a:p>
              <a:p>
                <a:r>
                  <a:rPr lang="en-US" sz="1400" dirty="0"/>
                  <a:t>Hysteresis is ≈|V</a:t>
                </a:r>
                <a:r>
                  <a:rPr lang="en-US" sz="1400" baseline="-25000" dirty="0"/>
                  <a:t>OUT</a:t>
                </a:r>
                <a:r>
                  <a:rPr lang="en-US" sz="1400" dirty="0"/>
                  <a:t>|</a:t>
                </a:r>
              </a:p>
              <a:p>
                <a:r>
                  <a:rPr lang="en-US" sz="1400" dirty="0"/>
                  <a:t>VOFF must be &gt; |V</a:t>
                </a:r>
                <a:r>
                  <a:rPr lang="en-US" sz="1400" baseline="-25000" dirty="0"/>
                  <a:t>OUT</a:t>
                </a:r>
                <a:r>
                  <a:rPr lang="en-US" sz="1400" dirty="0"/>
                  <a:t>|</a:t>
                </a:r>
              </a:p>
              <a:p>
                <a:r>
                  <a:rPr lang="en-US" sz="1400" i="1" dirty="0"/>
                  <a:t>No</a:t>
                </a:r>
                <a:r>
                  <a:rPr lang="en-US" sz="1400" dirty="0"/>
                  <a:t>; grounding R</a:t>
                </a:r>
                <a:r>
                  <a:rPr lang="en-US" sz="1400" baseline="-25000" dirty="0"/>
                  <a:t>ENB</a:t>
                </a:r>
                <a:r>
                  <a:rPr lang="en-US" sz="1400" dirty="0"/>
                  <a:t> does not work</a:t>
                </a:r>
              </a:p>
              <a:p>
                <a:r>
                  <a:rPr lang="en-US" sz="1400" dirty="0"/>
                  <a:t>Either V</a:t>
                </a:r>
                <a:r>
                  <a:rPr lang="en-US" sz="1400" baseline="-25000" dirty="0"/>
                  <a:t>ON</a:t>
                </a:r>
                <a:r>
                  <a:rPr lang="en-US" sz="1400" dirty="0"/>
                  <a:t> or V</a:t>
                </a:r>
                <a:r>
                  <a:rPr lang="en-US" sz="1400" baseline="-25000" dirty="0"/>
                  <a:t>OFF</a:t>
                </a:r>
                <a:r>
                  <a:rPr lang="en-US" sz="1400" dirty="0"/>
                  <a:t> are selectable</a:t>
                </a:r>
              </a:p>
              <a:p>
                <a:pPr lvl="1"/>
                <a:r>
                  <a:rPr lang="en-US" sz="1200" dirty="0"/>
                  <a:t>Set V</a:t>
                </a:r>
                <a:r>
                  <a:rPr lang="en-US" sz="1200" baseline="-25000" dirty="0"/>
                  <a:t>OFF</a:t>
                </a:r>
                <a:r>
                  <a:rPr lang="en-US" sz="1200" dirty="0"/>
                  <a:t> above drop-out</a:t>
                </a:r>
              </a:p>
              <a:p>
                <a:pPr lvl="1"/>
                <a:endParaRPr lang="en-US" sz="1200" dirty="0"/>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𝑅</m:t>
                        </m:r>
                      </m:e>
                      <m:sub>
                        <m:r>
                          <a:rPr lang="en-US" sz="1400" i="1">
                            <a:latin typeface="Cambria Math" panose="02040503050406030204" pitchFamily="18" charset="0"/>
                          </a:rPr>
                          <m:t>𝐸𝑁𝑇</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𝑅</m:t>
                        </m:r>
                      </m:e>
                      <m:sub>
                        <m:r>
                          <a:rPr lang="en-US" sz="1400" i="1">
                            <a:latin typeface="Cambria Math" panose="02040503050406030204" pitchFamily="18" charset="0"/>
                          </a:rPr>
                          <m:t>𝐸𝑁𝐵</m:t>
                        </m:r>
                      </m:sub>
                    </m:sSub>
                    <m:d>
                      <m:dPr>
                        <m:begChr m:val="["/>
                        <m:endChr m:val="]"/>
                        <m:ctrlPr>
                          <a:rPr lang="en-US" sz="1400" i="1">
                            <a:latin typeface="Cambria Math" panose="02040503050406030204" pitchFamily="18" charset="0"/>
                          </a:rPr>
                        </m:ctrlPr>
                      </m:dPr>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𝑂𝐹𝐹</m:t>
                                </m:r>
                              </m:sub>
                            </m:sSub>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𝑂𝑈𝑇</m:t>
                                    </m:r>
                                  </m:sub>
                                </m:sSub>
                              </m:e>
                            </m:d>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𝐸𝑁𝐿</m:t>
                                </m:r>
                              </m:sub>
                            </m:sSub>
                          </m:num>
                          <m:den>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𝐸𝑁𝐿</m:t>
                                </m:r>
                              </m:sub>
                            </m:sSub>
                          </m:den>
                        </m:f>
                      </m:e>
                    </m:d>
                  </m:oMath>
                </a14:m>
                <a:endParaRPr lang="en-US" sz="1400" dirty="0"/>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𝑂𝑁</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𝑂𝐹𝐹</m:t>
                        </m:r>
                      </m:sub>
                    </m:sSub>
                    <m:r>
                      <a:rPr lang="en-US" sz="1400" i="1">
                        <a:latin typeface="Cambria Math" panose="02040503050406030204" pitchFamily="18" charset="0"/>
                      </a:rPr>
                      <m:t>+</m:t>
                    </m:r>
                    <m:d>
                      <m:dPr>
                        <m:ctrlPr>
                          <a:rPr lang="en-US" sz="1400" i="1">
                            <a:latin typeface="Cambria Math" panose="02040503050406030204" pitchFamily="18" charset="0"/>
                          </a:rPr>
                        </m:ctrlPr>
                      </m:dPr>
                      <m:e>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𝐸𝑁𝐻</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𝐸𝑁𝐿</m:t>
                            </m:r>
                          </m:sub>
                        </m:sSub>
                      </m:e>
                    </m:d>
                    <m:r>
                      <a:rPr lang="en-US" sz="1400" i="1">
                        <a:latin typeface="Cambria Math" panose="02040503050406030204" pitchFamily="18" charset="0"/>
                      </a:rPr>
                      <m:t>∙</m:t>
                    </m:r>
                    <m:d>
                      <m:dPr>
                        <m:begChr m:val="["/>
                        <m:endChr m:val="]"/>
                        <m:ctrlPr>
                          <a:rPr lang="en-US" sz="1400" i="1">
                            <a:latin typeface="Cambria Math" panose="02040503050406030204" pitchFamily="18" charset="0"/>
                          </a:rPr>
                        </m:ctrlPr>
                      </m:dPr>
                      <m:e>
                        <m:f>
                          <m:fPr>
                            <m:ctrlPr>
                              <a:rPr lang="en-US" sz="1400" i="1">
                                <a:latin typeface="Cambria Math" panose="02040503050406030204" pitchFamily="18" charset="0"/>
                              </a:rPr>
                            </m:ctrlPr>
                          </m:fPr>
                          <m:num>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𝑂𝐹𝐹</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𝑂𝑈𝑇</m:t>
                                </m:r>
                              </m:sub>
                            </m:sSub>
                            <m:r>
                              <a:rPr lang="en-US" sz="1400" i="1">
                                <a:latin typeface="Cambria Math" panose="02040503050406030204" pitchFamily="18" charset="0"/>
                              </a:rPr>
                              <m:t>|</m:t>
                            </m:r>
                          </m:num>
                          <m:den>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𝐸𝑁𝐿</m:t>
                                </m:r>
                              </m:sub>
                            </m:sSub>
                          </m:den>
                        </m:f>
                      </m:e>
                    </m:d>
                  </m:oMath>
                </a14:m>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9475" y="794671"/>
                <a:ext cx="3663474" cy="3709449"/>
              </a:xfrm>
              <a:blipFill>
                <a:blip r:embed="rId2"/>
                <a:stretch>
                  <a:fillRect l="-832" t="-49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11</a:t>
            </a:fld>
            <a:endParaRPr lang="en-US" dirty="0"/>
          </a:p>
        </p:txBody>
      </p:sp>
      <p:pic>
        <p:nvPicPr>
          <p:cNvPr id="6" name="Picture 5">
            <a:extLst>
              <a:ext uri="{FF2B5EF4-FFF2-40B4-BE49-F238E27FC236}">
                <a16:creationId xmlns:a16="http://schemas.microsoft.com/office/drawing/2014/main" id="{11780DF3-A9B7-4D4C-BEC9-F204AD552AEF}"/>
              </a:ext>
            </a:extLst>
          </p:cNvPr>
          <p:cNvPicPr>
            <a:picLocks noChangeAspect="1"/>
          </p:cNvPicPr>
          <p:nvPr/>
        </p:nvPicPr>
        <p:blipFill>
          <a:blip r:embed="rId3"/>
          <a:stretch>
            <a:fillRect/>
          </a:stretch>
        </p:blipFill>
        <p:spPr>
          <a:xfrm>
            <a:off x="4460875" y="905705"/>
            <a:ext cx="3829050" cy="3086100"/>
          </a:xfrm>
          <a:prstGeom prst="rect">
            <a:avLst/>
          </a:prstGeom>
        </p:spPr>
      </p:pic>
    </p:spTree>
    <p:extLst>
      <p:ext uri="{BB962C8B-B14F-4D97-AF65-F5344CB8AC3E}">
        <p14:creationId xmlns:p14="http://schemas.microsoft.com/office/powerpoint/2010/main" val="144788862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for IBB #2</a:t>
            </a:r>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339475" y="794671"/>
                <a:ext cx="3663474" cy="3709449"/>
              </a:xfrm>
            </p:spPr>
            <p:txBody>
              <a:bodyPr/>
              <a:lstStyle/>
              <a:p>
                <a:r>
                  <a:rPr lang="en-US" sz="1400" dirty="0"/>
                  <a:t>Not as primitive as #1</a:t>
                </a:r>
              </a:p>
              <a:p>
                <a:r>
                  <a:rPr lang="en-US" sz="1400" dirty="0"/>
                  <a:t>Hysteresis is ≈|V</a:t>
                </a:r>
                <a:r>
                  <a:rPr lang="en-US" sz="1400" baseline="-25000" dirty="0"/>
                  <a:t>OUT</a:t>
                </a:r>
                <a:r>
                  <a:rPr lang="en-US" sz="1400" dirty="0"/>
                  <a:t>|</a:t>
                </a:r>
              </a:p>
              <a:p>
                <a:r>
                  <a:rPr lang="en-US" sz="1400" dirty="0"/>
                  <a:t>Either V</a:t>
                </a:r>
                <a:r>
                  <a:rPr lang="en-US" sz="1400" baseline="-25000" dirty="0"/>
                  <a:t>ON</a:t>
                </a:r>
                <a:r>
                  <a:rPr lang="en-US" sz="1400" dirty="0"/>
                  <a:t> or V</a:t>
                </a:r>
                <a:r>
                  <a:rPr lang="en-US" sz="1400" baseline="-25000" dirty="0"/>
                  <a:t>OFF</a:t>
                </a:r>
                <a:r>
                  <a:rPr lang="en-US" sz="1400" dirty="0"/>
                  <a:t> are selectable</a:t>
                </a:r>
              </a:p>
              <a:p>
                <a:r>
                  <a:rPr lang="en-US" sz="1400" dirty="0"/>
                  <a:t>Check current in Zener or reference</a:t>
                </a:r>
              </a:p>
              <a:p>
                <a:pPr lvl="1"/>
                <a:r>
                  <a:rPr lang="en-US" sz="1200" dirty="0"/>
                  <a:t>10kΩ is starting point</a:t>
                </a:r>
              </a:p>
              <a:p>
                <a:pPr lvl="1"/>
                <a:r>
                  <a:rPr lang="en-US" sz="1200" dirty="0"/>
                  <a:t>Need minimum current to get accurate reference voltage</a:t>
                </a:r>
              </a:p>
              <a:p>
                <a:pPr lvl="1"/>
                <a:r>
                  <a:rPr lang="en-US" sz="1200" dirty="0"/>
                  <a:t>Beware maximum current in reference diodes</a:t>
                </a:r>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𝑂𝑁</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𝑅𝐸𝐹</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𝐸𝑁𝐻</m:t>
                        </m:r>
                      </m:sub>
                    </m:sSub>
                  </m:oMath>
                </a14:m>
                <a:endParaRPr lang="en-US" sz="1400" dirty="0"/>
              </a:p>
              <a:p>
                <a14:m>
                  <m:oMath xmlns:m="http://schemas.openxmlformats.org/officeDocument/2006/math">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𝑂𝐹𝐹</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𝐸𝑁𝐿</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𝑅𝐸𝐹</m:t>
                        </m:r>
                      </m:sub>
                    </m:sSub>
                    <m:r>
                      <a:rPr lang="en-US" sz="1400" i="1">
                        <a:latin typeface="Cambria Math" panose="02040503050406030204" pitchFamily="18" charset="0"/>
                      </a:rPr>
                      <m:t>−|</m:t>
                    </m:r>
                    <m:sSub>
                      <m:sSubPr>
                        <m:ctrlPr>
                          <a:rPr lang="en-US" sz="1400" i="1">
                            <a:latin typeface="Cambria Math" panose="02040503050406030204" pitchFamily="18" charset="0"/>
                          </a:rPr>
                        </m:ctrlPr>
                      </m:sSubPr>
                      <m:e>
                        <m:r>
                          <a:rPr lang="en-US" sz="1400" i="1">
                            <a:latin typeface="Cambria Math" panose="02040503050406030204" pitchFamily="18" charset="0"/>
                          </a:rPr>
                          <m:t>𝑉</m:t>
                        </m:r>
                      </m:e>
                      <m:sub>
                        <m:r>
                          <a:rPr lang="en-US" sz="1400" i="1">
                            <a:latin typeface="Cambria Math" panose="02040503050406030204" pitchFamily="18" charset="0"/>
                          </a:rPr>
                          <m:t>𝑂𝑈𝑇</m:t>
                        </m:r>
                      </m:sub>
                    </m:sSub>
                    <m:r>
                      <a:rPr lang="en-US" sz="1400" i="1">
                        <a:latin typeface="Cambria Math" panose="02040503050406030204" pitchFamily="18" charset="0"/>
                      </a:rPr>
                      <m:t>|</m:t>
                    </m:r>
                  </m:oMath>
                </a14:m>
                <a:endParaRPr lang="en-US" sz="1400" dirty="0"/>
              </a:p>
              <a:p>
                <a:endParaRPr lang="en-US" sz="1400" dirty="0"/>
              </a:p>
              <a:p>
                <a:endParaRPr lang="en-US" sz="1400"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339475" y="794671"/>
                <a:ext cx="3663474" cy="3709449"/>
              </a:xfrm>
              <a:blipFill>
                <a:blip r:embed="rId2"/>
                <a:stretch>
                  <a:fillRect l="-832" t="-493"/>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12</a:t>
            </a:fld>
            <a:endParaRPr lang="en-US" dirty="0"/>
          </a:p>
        </p:txBody>
      </p:sp>
      <p:pic>
        <p:nvPicPr>
          <p:cNvPr id="7" name="Picture 6">
            <a:extLst>
              <a:ext uri="{FF2B5EF4-FFF2-40B4-BE49-F238E27FC236}">
                <a16:creationId xmlns:a16="http://schemas.microsoft.com/office/drawing/2014/main" id="{902014D6-1AD2-4F00-859E-DFFCD13B5352}"/>
              </a:ext>
            </a:extLst>
          </p:cNvPr>
          <p:cNvPicPr>
            <a:picLocks noChangeAspect="1"/>
          </p:cNvPicPr>
          <p:nvPr/>
        </p:nvPicPr>
        <p:blipFill>
          <a:blip r:embed="rId3"/>
          <a:stretch>
            <a:fillRect/>
          </a:stretch>
        </p:blipFill>
        <p:spPr>
          <a:xfrm>
            <a:off x="4279900" y="794671"/>
            <a:ext cx="4410075" cy="3086100"/>
          </a:xfrm>
          <a:prstGeom prst="rect">
            <a:avLst/>
          </a:prstGeom>
        </p:spPr>
      </p:pic>
    </p:spTree>
    <p:extLst>
      <p:ext uri="{BB962C8B-B14F-4D97-AF65-F5344CB8AC3E}">
        <p14:creationId xmlns:p14="http://schemas.microsoft.com/office/powerpoint/2010/main" val="36205590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for IBB #3</a:t>
            </a:r>
          </a:p>
        </p:txBody>
      </p:sp>
      <mc:AlternateContent xmlns:mc="http://schemas.openxmlformats.org/markup-compatibility/2006">
        <mc:Choice xmlns:a14="http://schemas.microsoft.com/office/drawing/2010/main" Requires="a14">
          <p:sp>
            <p:nvSpPr>
              <p:cNvPr id="3" name="Content Placeholder 2"/>
              <p:cNvSpPr>
                <a:spLocks noGrp="1"/>
              </p:cNvSpPr>
              <p:nvPr>
                <p:ph idx="1"/>
              </p:nvPr>
            </p:nvSpPr>
            <p:spPr>
              <a:xfrm>
                <a:off x="339474" y="794671"/>
                <a:ext cx="4232525" cy="3709449"/>
              </a:xfrm>
            </p:spPr>
            <p:txBody>
              <a:bodyPr/>
              <a:lstStyle/>
              <a:p>
                <a:r>
                  <a:rPr lang="en-US" sz="1000" dirty="0"/>
                  <a:t>Many components</a:t>
                </a:r>
              </a:p>
              <a:p>
                <a:r>
                  <a:rPr lang="en-US" sz="1000" dirty="0"/>
                  <a:t>Requires some judgement in design</a:t>
                </a:r>
              </a:p>
              <a:p>
                <a:r>
                  <a:rPr lang="en-US" sz="1000" dirty="0"/>
                  <a:t>V</a:t>
                </a:r>
                <a:r>
                  <a:rPr lang="en-US" sz="1000" baseline="-25000" dirty="0"/>
                  <a:t>ON</a:t>
                </a:r>
                <a:r>
                  <a:rPr lang="en-US" sz="1000" dirty="0"/>
                  <a:t> and hysteresis are selectable</a:t>
                </a:r>
              </a:p>
              <a:p>
                <a:r>
                  <a:rPr lang="en-US" sz="1000" dirty="0"/>
                  <a:t>Requires careful component selection and careful simulation for each application. </a:t>
                </a:r>
              </a:p>
              <a:p>
                <a:r>
                  <a:rPr lang="en-US" sz="1000" dirty="0"/>
                  <a:t>Beware of abs max on xx431 and read data sheet for using as a comparator</a:t>
                </a:r>
              </a:p>
              <a:p>
                <a:pPr lvl="1"/>
                <a:r>
                  <a:rPr lang="en-US" sz="1000" dirty="0"/>
                  <a:t>Many different varieties and flavors of xx431</a:t>
                </a:r>
              </a:p>
              <a:p>
                <a:pPr lvl="2"/>
                <a:r>
                  <a:rPr lang="en-US" sz="1000" dirty="0"/>
                  <a:t>Beware</a:t>
                </a:r>
              </a:p>
              <a:p>
                <a:r>
                  <a:rPr lang="en-US" sz="1000" dirty="0"/>
                  <a:t>Set V</a:t>
                </a:r>
                <a:r>
                  <a:rPr lang="en-US" sz="1000" baseline="-25000" dirty="0"/>
                  <a:t>ON</a:t>
                </a:r>
                <a:r>
                  <a:rPr lang="en-US" sz="1000" dirty="0"/>
                  <a:t> with R</a:t>
                </a:r>
                <a:r>
                  <a:rPr lang="en-US" sz="1000" baseline="-25000" dirty="0"/>
                  <a:t>ENT</a:t>
                </a:r>
                <a:r>
                  <a:rPr lang="en-US" sz="1000" dirty="0"/>
                  <a:t> and R</a:t>
                </a:r>
                <a:r>
                  <a:rPr lang="en-US" sz="1000" baseline="-25000" dirty="0"/>
                  <a:t>ENB</a:t>
                </a:r>
              </a:p>
              <a:p>
                <a:pPr lvl="1"/>
                <a:r>
                  <a:rPr lang="en-US" sz="1000" dirty="0"/>
                  <a:t>R</a:t>
                </a:r>
                <a:r>
                  <a:rPr lang="en-US" sz="1000" baseline="-25000" dirty="0"/>
                  <a:t>ENH</a:t>
                </a:r>
                <a:r>
                  <a:rPr lang="en-US" sz="1000" dirty="0"/>
                  <a:t> gives hysteresis</a:t>
                </a:r>
              </a:p>
              <a:p>
                <a:pPr lvl="1"/>
                <a14:m>
                  <m:oMath xmlns:m="http://schemas.openxmlformats.org/officeDocument/2006/math">
                    <m:sSub>
                      <m:sSubPr>
                        <m:ctrlPr>
                          <a:rPr lang="en-US" sz="1000" i="1">
                            <a:latin typeface="Cambria Math" panose="02040503050406030204" pitchFamily="18" charset="0"/>
                          </a:rPr>
                        </m:ctrlPr>
                      </m:sSubPr>
                      <m:e>
                        <m:r>
                          <a:rPr lang="en-US" sz="1000" i="1">
                            <a:latin typeface="Cambria Math" panose="02040503050406030204" pitchFamily="18" charset="0"/>
                          </a:rPr>
                          <m:t>𝑉</m:t>
                        </m:r>
                      </m:e>
                      <m:sub>
                        <m:r>
                          <a:rPr lang="en-US" sz="1000" i="1">
                            <a:latin typeface="Cambria Math" panose="02040503050406030204" pitchFamily="18" charset="0"/>
                          </a:rPr>
                          <m:t>𝑂𝑁</m:t>
                        </m:r>
                      </m:sub>
                    </m:sSub>
                    <m:r>
                      <a:rPr lang="en-US" sz="1000" i="1">
                        <a:latin typeface="Cambria Math" panose="02040503050406030204" pitchFamily="18" charset="0"/>
                      </a:rPr>
                      <m:t>=</m:t>
                    </m:r>
                    <m:sSub>
                      <m:sSubPr>
                        <m:ctrlPr>
                          <a:rPr lang="en-US" sz="1000" i="1">
                            <a:latin typeface="Cambria Math" panose="02040503050406030204" pitchFamily="18" charset="0"/>
                          </a:rPr>
                        </m:ctrlPr>
                      </m:sSubPr>
                      <m:e>
                        <m:r>
                          <a:rPr lang="en-US" sz="1000" i="1">
                            <a:latin typeface="Cambria Math" panose="02040503050406030204" pitchFamily="18" charset="0"/>
                          </a:rPr>
                          <m:t>𝑉</m:t>
                        </m:r>
                      </m:e>
                      <m:sub>
                        <m:r>
                          <a:rPr lang="en-US" sz="1000" i="1">
                            <a:latin typeface="Cambria Math" panose="02040503050406030204" pitchFamily="18" charset="0"/>
                          </a:rPr>
                          <m:t>𝑅𝐸𝐹</m:t>
                        </m:r>
                      </m:sub>
                    </m:sSub>
                    <m:r>
                      <a:rPr lang="en-US" sz="1000" i="1">
                        <a:latin typeface="Cambria Math" panose="02040503050406030204" pitchFamily="18" charset="0"/>
                      </a:rPr>
                      <m:t>∙</m:t>
                    </m:r>
                    <m:d>
                      <m:dPr>
                        <m:ctrlPr>
                          <a:rPr lang="en-US" sz="1000" i="1">
                            <a:latin typeface="Cambria Math" panose="02040503050406030204" pitchFamily="18" charset="0"/>
                          </a:rPr>
                        </m:ctrlPr>
                      </m:dPr>
                      <m:e>
                        <m:r>
                          <a:rPr lang="en-US" sz="1000" i="1">
                            <a:latin typeface="Cambria Math" panose="02040503050406030204" pitchFamily="18" charset="0"/>
                          </a:rPr>
                          <m:t>1+</m:t>
                        </m:r>
                        <m:f>
                          <m:fPr>
                            <m:ctrlPr>
                              <a:rPr lang="en-US" sz="1000" i="1">
                                <a:latin typeface="Cambria Math" panose="02040503050406030204" pitchFamily="18" charset="0"/>
                              </a:rPr>
                            </m:ctrlPr>
                          </m:fPr>
                          <m:num>
                            <m:sSub>
                              <m:sSubPr>
                                <m:ctrlPr>
                                  <a:rPr lang="en-US" sz="1000" i="1">
                                    <a:latin typeface="Cambria Math" panose="02040503050406030204" pitchFamily="18" charset="0"/>
                                  </a:rPr>
                                </m:ctrlPr>
                              </m:sSubPr>
                              <m:e>
                                <m:r>
                                  <a:rPr lang="en-US" sz="1000" i="1">
                                    <a:latin typeface="Cambria Math" panose="02040503050406030204" pitchFamily="18" charset="0"/>
                                  </a:rPr>
                                  <m:t>𝑅</m:t>
                                </m:r>
                              </m:e>
                              <m:sub>
                                <m:r>
                                  <a:rPr lang="en-US" sz="1000" i="1">
                                    <a:latin typeface="Cambria Math" panose="02040503050406030204" pitchFamily="18" charset="0"/>
                                  </a:rPr>
                                  <m:t>𝐸𝑁𝑇</m:t>
                                </m:r>
                              </m:sub>
                            </m:sSub>
                          </m:num>
                          <m:den>
                            <m:sSub>
                              <m:sSubPr>
                                <m:ctrlPr>
                                  <a:rPr lang="en-US" sz="1000" i="1">
                                    <a:latin typeface="Cambria Math" panose="02040503050406030204" pitchFamily="18" charset="0"/>
                                  </a:rPr>
                                </m:ctrlPr>
                              </m:sSubPr>
                              <m:e>
                                <m:r>
                                  <a:rPr lang="en-US" sz="1000" i="1">
                                    <a:latin typeface="Cambria Math" panose="02040503050406030204" pitchFamily="18" charset="0"/>
                                  </a:rPr>
                                  <m:t>𝑅</m:t>
                                </m:r>
                              </m:e>
                              <m:sub>
                                <m:r>
                                  <a:rPr lang="en-US" sz="1000" i="1">
                                    <a:latin typeface="Cambria Math" panose="02040503050406030204" pitchFamily="18" charset="0"/>
                                  </a:rPr>
                                  <m:t>𝐸𝑁𝐵</m:t>
                                </m:r>
                              </m:sub>
                            </m:sSub>
                          </m:den>
                        </m:f>
                      </m:e>
                    </m:d>
                  </m:oMath>
                </a14:m>
                <a:endParaRPr lang="en-US" sz="1000" dirty="0"/>
              </a:p>
              <a:p>
                <a:r>
                  <a:rPr lang="en-US" sz="1000" dirty="0"/>
                  <a:t>Schematic is only starting point</a:t>
                </a:r>
              </a:p>
              <a:p>
                <a:pPr lvl="1"/>
                <a:r>
                  <a:rPr lang="en-US" sz="1000" dirty="0"/>
                  <a:t>Simulate</a:t>
                </a:r>
              </a:p>
              <a:p>
                <a:pPr lvl="1"/>
                <a:r>
                  <a:rPr lang="en-US" sz="1000" dirty="0"/>
                  <a:t>Good luck</a:t>
                </a:r>
              </a:p>
              <a:p>
                <a:endParaRPr lang="en-US" sz="1000" dirty="0"/>
              </a:p>
              <a:p>
                <a:endParaRPr lang="en-US" sz="1400" dirty="0"/>
              </a:p>
              <a:p>
                <a:endParaRPr lang="en-US" sz="1400" dirty="0"/>
              </a:p>
              <a:p>
                <a:endParaRPr lang="en-US" sz="1400" dirty="0"/>
              </a:p>
              <a:p>
                <a:endParaRPr lang="en-US" sz="1400" dirty="0"/>
              </a:p>
            </p:txBody>
          </p:sp>
        </mc:Choice>
        <mc:Fallback>
          <p:sp>
            <p:nvSpPr>
              <p:cNvPr id="3" name="Content Placeholder 2"/>
              <p:cNvSpPr>
                <a:spLocks noGrp="1" noRot="1" noChangeAspect="1" noMove="1" noResize="1" noEditPoints="1" noAdjustHandles="1" noChangeArrowheads="1" noChangeShapeType="1" noTextEdit="1"/>
              </p:cNvSpPr>
              <p:nvPr>
                <p:ph idx="1"/>
              </p:nvPr>
            </p:nvSpPr>
            <p:spPr>
              <a:xfrm>
                <a:off x="339474" y="794671"/>
                <a:ext cx="4232525" cy="3709449"/>
              </a:xfrm>
              <a:blipFill>
                <a:blip r:embed="rId2"/>
                <a:stretch>
                  <a:fillRect t="-164" r="-288"/>
                </a:stretch>
              </a:blipFill>
            </p:spPr>
            <p:txBody>
              <a:bodyPr/>
              <a:lstStyle/>
              <a:p>
                <a:r>
                  <a:rPr lang="en-US">
                    <a:noFill/>
                  </a:rPr>
                  <a:t> </a:t>
                </a:r>
              </a:p>
            </p:txBody>
          </p:sp>
        </mc:Fallback>
      </mc:AlternateContent>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13</a:t>
            </a:fld>
            <a:endParaRPr lang="en-US" dirty="0"/>
          </a:p>
        </p:txBody>
      </p:sp>
      <p:pic>
        <p:nvPicPr>
          <p:cNvPr id="7" name="Picture 6">
            <a:extLst>
              <a:ext uri="{FF2B5EF4-FFF2-40B4-BE49-F238E27FC236}">
                <a16:creationId xmlns:a16="http://schemas.microsoft.com/office/drawing/2014/main" id="{52AAB3DD-40DB-4C95-AE00-BAF8F3897011}"/>
              </a:ext>
            </a:extLst>
          </p:cNvPr>
          <p:cNvPicPr>
            <a:picLocks noChangeAspect="1"/>
          </p:cNvPicPr>
          <p:nvPr/>
        </p:nvPicPr>
        <p:blipFill>
          <a:blip r:embed="rId3"/>
          <a:stretch>
            <a:fillRect/>
          </a:stretch>
        </p:blipFill>
        <p:spPr>
          <a:xfrm>
            <a:off x="4980895" y="658586"/>
            <a:ext cx="3488684" cy="3397431"/>
          </a:xfrm>
          <a:prstGeom prst="rect">
            <a:avLst/>
          </a:prstGeom>
        </p:spPr>
      </p:pic>
    </p:spTree>
    <p:extLst>
      <p:ext uri="{BB962C8B-B14F-4D97-AF65-F5344CB8AC3E}">
        <p14:creationId xmlns:p14="http://schemas.microsoft.com/office/powerpoint/2010/main" val="40516850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for IBB #4</a:t>
            </a:r>
          </a:p>
        </p:txBody>
      </p:sp>
      <p:sp>
        <p:nvSpPr>
          <p:cNvPr id="3" name="Content Placeholder 2"/>
          <p:cNvSpPr>
            <a:spLocks noGrp="1"/>
          </p:cNvSpPr>
          <p:nvPr>
            <p:ph idx="1"/>
          </p:nvPr>
        </p:nvSpPr>
        <p:spPr>
          <a:xfrm>
            <a:off x="339474" y="794671"/>
            <a:ext cx="4232525" cy="3709449"/>
          </a:xfrm>
        </p:spPr>
        <p:txBody>
          <a:bodyPr/>
          <a:lstStyle/>
          <a:p>
            <a:r>
              <a:rPr lang="en-US" sz="1400" dirty="0"/>
              <a:t>Most accurate and designable</a:t>
            </a:r>
          </a:p>
          <a:p>
            <a:r>
              <a:rPr lang="en-US" sz="1400" dirty="0"/>
              <a:t>Many expensive components</a:t>
            </a:r>
          </a:p>
          <a:p>
            <a:r>
              <a:rPr lang="en-US" sz="1400" dirty="0"/>
              <a:t>Self explanatory</a:t>
            </a:r>
          </a:p>
          <a:p>
            <a:pPr lvl="1"/>
            <a:r>
              <a:rPr lang="en-US" sz="1200" dirty="0"/>
              <a:t>Don’t forget the hysteresis</a:t>
            </a:r>
          </a:p>
          <a:p>
            <a:endParaRPr lang="en-US" sz="1000" dirty="0"/>
          </a:p>
          <a:p>
            <a:endParaRPr lang="en-US" sz="1400" dirty="0"/>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14</a:t>
            </a:fld>
            <a:endParaRPr lang="en-US" dirty="0"/>
          </a:p>
        </p:txBody>
      </p:sp>
      <p:pic>
        <p:nvPicPr>
          <p:cNvPr id="6" name="Picture 5">
            <a:extLst>
              <a:ext uri="{FF2B5EF4-FFF2-40B4-BE49-F238E27FC236}">
                <a16:creationId xmlns:a16="http://schemas.microsoft.com/office/drawing/2014/main" id="{C01A82FD-B5EB-4DB3-8333-8F1F8087CAA2}"/>
              </a:ext>
            </a:extLst>
          </p:cNvPr>
          <p:cNvPicPr>
            <a:picLocks noChangeAspect="1"/>
          </p:cNvPicPr>
          <p:nvPr/>
        </p:nvPicPr>
        <p:blipFill>
          <a:blip r:embed="rId2"/>
          <a:stretch>
            <a:fillRect/>
          </a:stretch>
        </p:blipFill>
        <p:spPr>
          <a:xfrm>
            <a:off x="3655286" y="1385750"/>
            <a:ext cx="4988176" cy="2371999"/>
          </a:xfrm>
          <a:prstGeom prst="rect">
            <a:avLst/>
          </a:prstGeom>
        </p:spPr>
      </p:pic>
    </p:spTree>
    <p:extLst>
      <p:ext uri="{BB962C8B-B14F-4D97-AF65-F5344CB8AC3E}">
        <p14:creationId xmlns:p14="http://schemas.microsoft.com/office/powerpoint/2010/main" val="37492493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75729" y="513219"/>
            <a:ext cx="8786191" cy="3862596"/>
          </a:xfrm>
          <a:prstGeom prst="rect">
            <a:avLst/>
          </a:prstGeom>
        </p:spPr>
        <p:txBody>
          <a:bodyPr wrap="square">
            <a:spAutoFit/>
          </a:bodyPr>
          <a:lstStyle/>
          <a:p>
            <a:r>
              <a:rPr lang="en-US" b="1" dirty="0">
                <a:solidFill>
                  <a:srgbClr val="333333"/>
                </a:solidFill>
                <a:latin typeface="Calibri" panose="020F0502020204030204" pitchFamily="34" charset="0"/>
              </a:rPr>
              <a:t>Important notice and disclaimer</a:t>
            </a:r>
          </a:p>
          <a:p>
            <a:endParaRPr lang="en-US" sz="11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 PROVIDES TECHNICAL AND RELIABILITY DATA (INCLUDING DATASHEETS), DESIGN RESOURCES (INCLUDING REFERENCE DESIGNS), APPLICATION OR OTHER DESIGN ADVICE, WEB TOOLS, SAFETY INFORMATION, AND OTHER RESOURCES “AS IS” AND WITH ALL FAULTS, AND DISCLAIMS ALL WARRANTIES, EXPRESS AND IMPLIED, INCLUDING WITHOUT LIMITATION ANY IMPLIED WARRANTIES OF MERCHANTABILITY, FITNESS FOR A PARTICULAR PURPOSE OR NON-INFRINGEMENT OF THIRD PARTY INTELLECTUAL PROPERTY RIGHTS.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intended for skilled developers designing with TI products. You are solely responsible for (1) selecting the appropriate TI products for your application, (2) designing, validating and testing your application, and (3) ensuring your application meets applicable standards, and any other safety, security, or other requirements.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These resources are subject to change without notice. TI grants you permission to use these resources only for development of an application that uses the TI products described in the resource. Other reproduction and display of these resources is prohibited. No license is granted to any other TI intellectual property right or to any third party intellectual property right. TI disclaims responsibility for, and you will fully indemnify TI and its representatives against, any claims, damages, costs, losses, and liabilities arising out of your use of these resources.</a:t>
            </a:r>
          </a:p>
          <a:p>
            <a:endParaRPr lang="en-US" sz="1200" dirty="0">
              <a:solidFill>
                <a:srgbClr val="555555"/>
              </a:solidFill>
              <a:latin typeface="Calibri" panose="020F0502020204030204" pitchFamily="34" charset="0"/>
            </a:endParaRPr>
          </a:p>
          <a:p>
            <a:r>
              <a:rPr lang="en-US" sz="1200" dirty="0">
                <a:solidFill>
                  <a:srgbClr val="555555"/>
                </a:solidFill>
                <a:latin typeface="Calibri" panose="020F0502020204030204" pitchFamily="34" charset="0"/>
              </a:rPr>
              <a:t>TI’s products are provided subject to </a:t>
            </a:r>
            <a:r>
              <a:rPr lang="en-US" sz="1200" dirty="0">
                <a:solidFill>
                  <a:srgbClr val="AA6666"/>
                </a:solidFill>
                <a:latin typeface="Calibri" panose="020F0502020204030204" pitchFamily="34" charset="0"/>
                <a:hlinkClick r:id="rId2"/>
              </a:rPr>
              <a:t>TI’s Terms of Sale</a:t>
            </a:r>
            <a:r>
              <a:rPr lang="en-US" sz="1200" dirty="0">
                <a:solidFill>
                  <a:srgbClr val="555555"/>
                </a:solidFill>
                <a:latin typeface="Calibri" panose="020F0502020204030204" pitchFamily="34" charset="0"/>
              </a:rPr>
              <a:t> or other applicable terms available either on ti.com or provided in conjunction with such TI products. TI’s provision of these resources does not expand or otherwise alter TI’s applicable warranties or warranty disclaimers for TI products.</a:t>
            </a:r>
            <a:endParaRPr lang="en-US" sz="1200" b="0" i="0" dirty="0">
              <a:solidFill>
                <a:srgbClr val="555555"/>
              </a:solidFill>
              <a:effectLst/>
              <a:latin typeface="Calibri" panose="020F0502020204030204" pitchFamily="34" charset="0"/>
            </a:endParaRPr>
          </a:p>
        </p:txBody>
      </p:sp>
    </p:spTree>
    <p:extLst>
      <p:ext uri="{BB962C8B-B14F-4D97-AF65-F5344CB8AC3E}">
        <p14:creationId xmlns:p14="http://schemas.microsoft.com/office/powerpoint/2010/main" val="3340222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Themes</a:t>
            </a:r>
          </a:p>
        </p:txBody>
      </p:sp>
      <p:sp>
        <p:nvSpPr>
          <p:cNvPr id="3" name="Content Placeholder 2"/>
          <p:cNvSpPr>
            <a:spLocks noGrp="1"/>
          </p:cNvSpPr>
          <p:nvPr>
            <p:ph idx="1"/>
          </p:nvPr>
        </p:nvSpPr>
        <p:spPr/>
        <p:txBody>
          <a:bodyPr/>
          <a:lstStyle/>
          <a:p>
            <a:r>
              <a:rPr lang="en-US" sz="1400" dirty="0"/>
              <a:t>See spreadsheet and simulation files in zip file for design help.</a:t>
            </a:r>
          </a:p>
          <a:p>
            <a:pPr lvl="1"/>
            <a:r>
              <a:rPr lang="en-US" sz="1200" dirty="0"/>
              <a:t>Yellow are inputs</a:t>
            </a:r>
          </a:p>
          <a:p>
            <a:pPr lvl="1"/>
            <a:endParaRPr lang="en-US" sz="1400" dirty="0"/>
          </a:p>
          <a:p>
            <a:r>
              <a:rPr lang="en-US" sz="1400" dirty="0"/>
              <a:t>The divider current (Ion) should be large enough to swamp out any input current into the EN pin.</a:t>
            </a:r>
          </a:p>
          <a:p>
            <a:endParaRPr lang="en-US" sz="1400" dirty="0"/>
          </a:p>
          <a:p>
            <a:r>
              <a:rPr lang="en-US" sz="1400" dirty="0"/>
              <a:t>Check Ion, the voltage at the EN input and at the PGOOD pin, at maximum input voltage, to ensure compliance with data sheet Abs. Max requirements.</a:t>
            </a:r>
          </a:p>
          <a:p>
            <a:endParaRPr lang="en-US" sz="1400" dirty="0"/>
          </a:p>
          <a:p>
            <a:r>
              <a:rPr lang="en-US" sz="1400" dirty="0"/>
              <a:t>If possible, simulate with actual regulator models under the specific application conditions.  </a:t>
            </a:r>
          </a:p>
          <a:p>
            <a:endParaRPr lang="en-US" sz="1400" dirty="0"/>
          </a:p>
          <a:p>
            <a:r>
              <a:rPr lang="en-US" sz="1400" dirty="0"/>
              <a:t>If possible, test with EVM.</a:t>
            </a:r>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2</a:t>
            </a:fld>
            <a:endParaRPr lang="en-US" dirty="0"/>
          </a:p>
        </p:txBody>
      </p:sp>
    </p:spTree>
    <p:extLst>
      <p:ext uri="{BB962C8B-B14F-4D97-AF65-F5344CB8AC3E}">
        <p14:creationId xmlns:p14="http://schemas.microsoft.com/office/powerpoint/2010/main" val="2749557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Common Themes (cont.)</a:t>
            </a:r>
          </a:p>
        </p:txBody>
      </p:sp>
      <p:sp>
        <p:nvSpPr>
          <p:cNvPr id="3" name="Content Placeholder 2"/>
          <p:cNvSpPr>
            <a:spLocks noGrp="1"/>
          </p:cNvSpPr>
          <p:nvPr>
            <p:ph idx="1"/>
          </p:nvPr>
        </p:nvSpPr>
        <p:spPr/>
        <p:txBody>
          <a:bodyPr/>
          <a:lstStyle/>
          <a:p>
            <a:r>
              <a:rPr lang="en-US" sz="1400" dirty="0"/>
              <a:t>V</a:t>
            </a:r>
            <a:r>
              <a:rPr lang="en-US" sz="1400" baseline="-25000" dirty="0"/>
              <a:t>OFF</a:t>
            </a:r>
            <a:r>
              <a:rPr lang="en-US" sz="1400" dirty="0"/>
              <a:t> = Input voltage to turn off regulator</a:t>
            </a:r>
          </a:p>
          <a:p>
            <a:r>
              <a:rPr lang="en-US" sz="1400" dirty="0"/>
              <a:t>V</a:t>
            </a:r>
            <a:r>
              <a:rPr lang="en-US" sz="1400" baseline="-25000" dirty="0"/>
              <a:t>ON</a:t>
            </a:r>
            <a:r>
              <a:rPr lang="en-US" sz="1400" dirty="0"/>
              <a:t> = Input voltage to turn on regulator</a:t>
            </a:r>
          </a:p>
          <a:p>
            <a:r>
              <a:rPr lang="en-US" sz="1400" dirty="0"/>
              <a:t>V</a:t>
            </a:r>
            <a:r>
              <a:rPr lang="en-US" sz="1400" baseline="-25000" dirty="0"/>
              <a:t>ENH</a:t>
            </a:r>
            <a:r>
              <a:rPr lang="en-US" sz="1400" dirty="0"/>
              <a:t> = EN input rising threshold voltage</a:t>
            </a:r>
          </a:p>
          <a:p>
            <a:r>
              <a:rPr lang="en-US" sz="1400" dirty="0"/>
              <a:t>V</a:t>
            </a:r>
            <a:r>
              <a:rPr lang="en-US" sz="1400" baseline="-25000" dirty="0"/>
              <a:t>ENL</a:t>
            </a:r>
            <a:r>
              <a:rPr lang="en-US" sz="1400" dirty="0"/>
              <a:t> = EN input falling threshold voltage</a:t>
            </a:r>
          </a:p>
          <a:p>
            <a:r>
              <a:rPr lang="en-US" sz="1400" dirty="0"/>
              <a:t>I</a:t>
            </a:r>
            <a:r>
              <a:rPr lang="en-US" sz="1400" baseline="-25000" dirty="0"/>
              <a:t>ON</a:t>
            </a:r>
            <a:r>
              <a:rPr lang="en-US" sz="1400" dirty="0"/>
              <a:t> = Current in EN divider </a:t>
            </a:r>
          </a:p>
          <a:p>
            <a:r>
              <a:rPr lang="en-US" sz="1400" dirty="0"/>
              <a:t>V</a:t>
            </a:r>
            <a:r>
              <a:rPr lang="en-US" sz="1400" baseline="-25000" dirty="0"/>
              <a:t>REF</a:t>
            </a:r>
            <a:r>
              <a:rPr lang="en-US" sz="1400" dirty="0"/>
              <a:t> = Zener diode voltage or reference diode voltage</a:t>
            </a:r>
          </a:p>
          <a:p>
            <a:r>
              <a:rPr lang="en-US" sz="1400" dirty="0"/>
              <a:t>I</a:t>
            </a:r>
            <a:r>
              <a:rPr lang="en-US" sz="1400" baseline="-25000" dirty="0"/>
              <a:t>HYST</a:t>
            </a:r>
            <a:r>
              <a:rPr lang="en-US" sz="1400" dirty="0"/>
              <a:t> = Internal EN hysteresis current.  Current flows out of EN pin when device turns on.  No current with device off.</a:t>
            </a:r>
            <a:endParaRPr lang="en-US" sz="1000" dirty="0"/>
          </a:p>
          <a:p>
            <a:pPr lvl="1"/>
            <a:endParaRPr lang="en-US" sz="1400" dirty="0"/>
          </a:p>
          <a:p>
            <a:endParaRPr lang="en-US" dirty="0"/>
          </a:p>
          <a:p>
            <a:endParaRPr lang="en-US"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3</a:t>
            </a:fld>
            <a:endParaRPr lang="en-US" dirty="0"/>
          </a:p>
        </p:txBody>
      </p:sp>
    </p:spTree>
    <p:extLst>
      <p:ext uri="{BB962C8B-B14F-4D97-AF65-F5344CB8AC3E}">
        <p14:creationId xmlns:p14="http://schemas.microsoft.com/office/powerpoint/2010/main" val="10146427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w/ Internal EN</a:t>
            </a:r>
          </a:p>
        </p:txBody>
      </p:sp>
      <p:sp>
        <p:nvSpPr>
          <p:cNvPr id="3" name="Content Placeholder 2"/>
          <p:cNvSpPr>
            <a:spLocks noGrp="1"/>
          </p:cNvSpPr>
          <p:nvPr>
            <p:ph idx="1"/>
          </p:nvPr>
        </p:nvSpPr>
        <p:spPr>
          <a:xfrm>
            <a:off x="333379" y="786357"/>
            <a:ext cx="3184014" cy="3709449"/>
          </a:xfrm>
        </p:spPr>
        <p:txBody>
          <a:bodyPr/>
          <a:lstStyle/>
          <a:p>
            <a:r>
              <a:rPr lang="en-US" sz="1400" dirty="0"/>
              <a:t>V</a:t>
            </a:r>
            <a:r>
              <a:rPr lang="en-US" sz="1400" baseline="-25000" dirty="0"/>
              <a:t>ON</a:t>
            </a:r>
            <a:r>
              <a:rPr lang="en-US" sz="1400" dirty="0"/>
              <a:t> and I</a:t>
            </a:r>
            <a:r>
              <a:rPr lang="en-US" sz="1400" baseline="-25000" dirty="0"/>
              <a:t>ON</a:t>
            </a:r>
            <a:r>
              <a:rPr lang="en-US" sz="1400" dirty="0"/>
              <a:t> are designable</a:t>
            </a:r>
          </a:p>
          <a:p>
            <a:r>
              <a:rPr lang="en-US" sz="1400" dirty="0"/>
              <a:t>V</a:t>
            </a:r>
            <a:r>
              <a:rPr lang="en-US" sz="1400" baseline="-25000" dirty="0"/>
              <a:t>OFF</a:t>
            </a:r>
            <a:r>
              <a:rPr lang="en-US" sz="1400" dirty="0"/>
              <a:t> (and hysteresis) fixed by internal EN hysteresis</a:t>
            </a:r>
          </a:p>
          <a:p>
            <a:r>
              <a:rPr lang="en-US" sz="1400" dirty="0"/>
              <a:t>Should choose device with precision EN thresholds and hysteresis</a:t>
            </a:r>
          </a:p>
          <a:p>
            <a:r>
              <a:rPr lang="en-US" sz="1400" dirty="0"/>
              <a:t>See calc tool for equations and design or relevant data sheet</a:t>
            </a:r>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4</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970" y="1370552"/>
            <a:ext cx="4502182" cy="2280093"/>
          </a:xfrm>
          <a:prstGeom prst="rect">
            <a:avLst/>
          </a:prstGeom>
        </p:spPr>
      </p:pic>
    </p:spTree>
    <p:extLst>
      <p:ext uri="{BB962C8B-B14F-4D97-AF65-F5344CB8AC3E}">
        <p14:creationId xmlns:p14="http://schemas.microsoft.com/office/powerpoint/2010/main" val="7025649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w/ Internal EN Hysteresis Current</a:t>
            </a:r>
          </a:p>
        </p:txBody>
      </p:sp>
      <p:sp>
        <p:nvSpPr>
          <p:cNvPr id="3" name="Content Placeholder 2"/>
          <p:cNvSpPr>
            <a:spLocks noGrp="1"/>
          </p:cNvSpPr>
          <p:nvPr>
            <p:ph idx="1"/>
          </p:nvPr>
        </p:nvSpPr>
        <p:spPr>
          <a:xfrm>
            <a:off x="333379" y="786357"/>
            <a:ext cx="3184014" cy="3709449"/>
          </a:xfrm>
        </p:spPr>
        <p:txBody>
          <a:bodyPr/>
          <a:lstStyle/>
          <a:p>
            <a:r>
              <a:rPr lang="en-US" sz="1400" dirty="0"/>
              <a:t>V</a:t>
            </a:r>
            <a:r>
              <a:rPr lang="en-US" sz="1400" baseline="-25000" dirty="0"/>
              <a:t>ON</a:t>
            </a:r>
            <a:r>
              <a:rPr lang="en-US" sz="1400" dirty="0"/>
              <a:t> and V</a:t>
            </a:r>
            <a:r>
              <a:rPr lang="en-US" sz="1400" baseline="-25000" dirty="0"/>
              <a:t>OFF</a:t>
            </a:r>
            <a:r>
              <a:rPr lang="en-US" sz="1400" dirty="0"/>
              <a:t> are designable</a:t>
            </a:r>
          </a:p>
          <a:p>
            <a:r>
              <a:rPr lang="en-US" sz="1400" dirty="0"/>
              <a:t>Should choose device with precision EN thresholds and hysteresis current</a:t>
            </a:r>
          </a:p>
          <a:p>
            <a:r>
              <a:rPr lang="en-US" sz="1400" dirty="0"/>
              <a:t>I</a:t>
            </a:r>
            <a:r>
              <a:rPr lang="en-US" sz="1400" baseline="-25000" dirty="0"/>
              <a:t>HYST</a:t>
            </a:r>
            <a:r>
              <a:rPr lang="en-US" sz="1400" dirty="0"/>
              <a:t> flows out of EN when device is on; no current when device is off</a:t>
            </a:r>
          </a:p>
          <a:p>
            <a:r>
              <a:rPr lang="en-US" sz="1400" dirty="0"/>
              <a:t>See calc tool for equations and design or relevant data sheet</a:t>
            </a:r>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5</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2970" y="1370552"/>
            <a:ext cx="4502182" cy="2280093"/>
          </a:xfrm>
          <a:prstGeom prst="rect">
            <a:avLst/>
          </a:prstGeom>
        </p:spPr>
      </p:pic>
    </p:spTree>
    <p:extLst>
      <p:ext uri="{BB962C8B-B14F-4D97-AF65-F5344CB8AC3E}">
        <p14:creationId xmlns:p14="http://schemas.microsoft.com/office/powerpoint/2010/main" val="3830856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w/ VOUT for Hysteresis</a:t>
            </a:r>
          </a:p>
        </p:txBody>
      </p:sp>
      <p:sp>
        <p:nvSpPr>
          <p:cNvPr id="3" name="Content Placeholder 2"/>
          <p:cNvSpPr>
            <a:spLocks noGrp="1"/>
          </p:cNvSpPr>
          <p:nvPr>
            <p:ph idx="1"/>
          </p:nvPr>
        </p:nvSpPr>
        <p:spPr>
          <a:xfrm>
            <a:off x="333379" y="786357"/>
            <a:ext cx="3184014" cy="3709449"/>
          </a:xfrm>
        </p:spPr>
        <p:txBody>
          <a:bodyPr/>
          <a:lstStyle/>
          <a:p>
            <a:r>
              <a:rPr lang="en-US" sz="1400" dirty="0"/>
              <a:t>Used with devices that don't (or do) have EN hysteresis but application needs more hysteresis</a:t>
            </a:r>
          </a:p>
          <a:p>
            <a:r>
              <a:rPr lang="en-US" sz="1400" dirty="0"/>
              <a:t>V</a:t>
            </a:r>
            <a:r>
              <a:rPr lang="en-US" sz="1400" baseline="-25000" dirty="0"/>
              <a:t>ON</a:t>
            </a:r>
            <a:r>
              <a:rPr lang="en-US" sz="1400" dirty="0"/>
              <a:t>, V</a:t>
            </a:r>
            <a:r>
              <a:rPr lang="en-US" sz="1400" baseline="-25000" dirty="0"/>
              <a:t>OFF</a:t>
            </a:r>
            <a:r>
              <a:rPr lang="en-US" sz="1400" dirty="0"/>
              <a:t>, and Ion are designable</a:t>
            </a:r>
          </a:p>
          <a:p>
            <a:r>
              <a:rPr lang="en-US" sz="1400" dirty="0"/>
              <a:t>May not give good “snap” action due to slow change of output voltage during start-up and shut-down. (</a:t>
            </a:r>
            <a:r>
              <a:rPr lang="en-US" sz="1400" i="1" dirty="0"/>
              <a:t>que sera sera</a:t>
            </a:r>
            <a:r>
              <a:rPr lang="en-US" sz="1400" dirty="0"/>
              <a:t>)</a:t>
            </a:r>
          </a:p>
          <a:p>
            <a:r>
              <a:rPr lang="en-US" sz="1400" dirty="0"/>
              <a:t>See calc tool for equations and design</a:t>
            </a:r>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6</a:t>
            </a:fld>
            <a:endParaRPr lang="en-US" dirty="0"/>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34682" y="1181576"/>
            <a:ext cx="4544854" cy="2301704"/>
          </a:xfrm>
          <a:prstGeom prst="rect">
            <a:avLst/>
          </a:prstGeom>
        </p:spPr>
      </p:pic>
    </p:spTree>
    <p:extLst>
      <p:ext uri="{BB962C8B-B14F-4D97-AF65-F5344CB8AC3E}">
        <p14:creationId xmlns:p14="http://schemas.microsoft.com/office/powerpoint/2010/main" val="12106958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w/ PGOOD for Hysteresis</a:t>
            </a:r>
          </a:p>
        </p:txBody>
      </p:sp>
      <p:sp>
        <p:nvSpPr>
          <p:cNvPr id="3" name="Content Placeholder 2"/>
          <p:cNvSpPr>
            <a:spLocks noGrp="1"/>
          </p:cNvSpPr>
          <p:nvPr>
            <p:ph idx="1"/>
          </p:nvPr>
        </p:nvSpPr>
        <p:spPr>
          <a:xfrm>
            <a:off x="333379" y="786357"/>
            <a:ext cx="3184014" cy="3709449"/>
          </a:xfrm>
        </p:spPr>
        <p:txBody>
          <a:bodyPr/>
          <a:lstStyle/>
          <a:p>
            <a:r>
              <a:rPr lang="en-US" sz="1400" dirty="0"/>
              <a:t>Used with devices that don't (or do) have EN hysteresis but application needs more hysteresis</a:t>
            </a:r>
          </a:p>
          <a:p>
            <a:r>
              <a:rPr lang="en-US" sz="1400" dirty="0"/>
              <a:t>Von, Voff, and Ion are designable</a:t>
            </a:r>
          </a:p>
          <a:p>
            <a:r>
              <a:rPr lang="en-US" sz="1400" dirty="0"/>
              <a:t>May give better “snap” action due to fast response of PGOOD during start-up and shut-down.</a:t>
            </a:r>
          </a:p>
          <a:p>
            <a:r>
              <a:rPr lang="en-US" sz="1400" dirty="0"/>
              <a:t>See calc tool for equations and design</a:t>
            </a:r>
          </a:p>
          <a:p>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7</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2634" y="1364457"/>
            <a:ext cx="4082586" cy="2067592"/>
          </a:xfrm>
          <a:prstGeom prst="rect">
            <a:avLst/>
          </a:prstGeom>
        </p:spPr>
      </p:pic>
    </p:spTree>
    <p:extLst>
      <p:ext uri="{BB962C8B-B14F-4D97-AF65-F5344CB8AC3E}">
        <p14:creationId xmlns:p14="http://schemas.microsoft.com/office/powerpoint/2010/main" val="19688926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for Devices with Negative Logic EN</a:t>
            </a:r>
          </a:p>
        </p:txBody>
      </p:sp>
      <p:sp>
        <p:nvSpPr>
          <p:cNvPr id="3" name="Content Placeholder 2"/>
          <p:cNvSpPr>
            <a:spLocks noGrp="1"/>
          </p:cNvSpPr>
          <p:nvPr>
            <p:ph idx="1"/>
          </p:nvPr>
        </p:nvSpPr>
        <p:spPr>
          <a:xfrm>
            <a:off x="333379" y="786357"/>
            <a:ext cx="3184014" cy="3709449"/>
          </a:xfrm>
        </p:spPr>
        <p:txBody>
          <a:bodyPr/>
          <a:lstStyle/>
          <a:p>
            <a:r>
              <a:rPr lang="en-US" sz="1400" dirty="0"/>
              <a:t>Used with devices that have EN=Low for “ON” and EN=High for “OFF”; like Antique Gen.</a:t>
            </a:r>
          </a:p>
          <a:p>
            <a:r>
              <a:rPr lang="en-US" sz="1400" dirty="0"/>
              <a:t>Very little hysteresis</a:t>
            </a:r>
          </a:p>
          <a:p>
            <a:r>
              <a:rPr lang="en-US" sz="1400" dirty="0"/>
              <a:t>Von is set by ~V</a:t>
            </a:r>
            <a:r>
              <a:rPr lang="en-US" sz="1400" baseline="-25000" dirty="0"/>
              <a:t>Z</a:t>
            </a:r>
            <a:r>
              <a:rPr lang="en-US" sz="1400" dirty="0"/>
              <a:t>+V</a:t>
            </a:r>
            <a:r>
              <a:rPr lang="en-US" sz="1400" baseline="-25000" dirty="0"/>
              <a:t>BE</a:t>
            </a:r>
          </a:p>
          <a:p>
            <a:r>
              <a:rPr lang="en-US" sz="1400" dirty="0"/>
              <a:t>Values in schematic are only examples; customer needs to work out design based on application requirements.</a:t>
            </a:r>
          </a:p>
          <a:p>
            <a:r>
              <a:rPr lang="en-US" sz="1400" dirty="0"/>
              <a:t>Very crude solution</a:t>
            </a:r>
          </a:p>
          <a:p>
            <a:endParaRPr lang="en-US" sz="1400" dirty="0"/>
          </a:p>
          <a:p>
            <a:endParaRPr lang="en-US" sz="1400" dirty="0"/>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8</a:t>
            </a:fld>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64119" y="1074134"/>
            <a:ext cx="2944178" cy="2544128"/>
          </a:xfrm>
          <a:prstGeom prst="rect">
            <a:avLst/>
          </a:prstGeom>
        </p:spPr>
      </p:pic>
    </p:spTree>
    <p:extLst>
      <p:ext uri="{BB962C8B-B14F-4D97-AF65-F5344CB8AC3E}">
        <p14:creationId xmlns:p14="http://schemas.microsoft.com/office/powerpoint/2010/main" val="1968892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UVLO for IBB Applications</a:t>
            </a:r>
          </a:p>
        </p:txBody>
      </p:sp>
      <p:sp>
        <p:nvSpPr>
          <p:cNvPr id="3" name="Content Placeholder 2"/>
          <p:cNvSpPr>
            <a:spLocks noGrp="1"/>
          </p:cNvSpPr>
          <p:nvPr>
            <p:ph idx="1"/>
          </p:nvPr>
        </p:nvSpPr>
        <p:spPr>
          <a:xfrm>
            <a:off x="339475" y="794671"/>
            <a:ext cx="8523674" cy="3709449"/>
          </a:xfrm>
        </p:spPr>
        <p:txBody>
          <a:bodyPr/>
          <a:lstStyle/>
          <a:p>
            <a:r>
              <a:rPr lang="en-US" dirty="0"/>
              <a:t>Not easy</a:t>
            </a:r>
          </a:p>
          <a:p>
            <a:endParaRPr lang="en-US" dirty="0"/>
          </a:p>
          <a:p>
            <a:r>
              <a:rPr lang="en-US" dirty="0"/>
              <a:t>Without external UVLO the shutdown is very messy</a:t>
            </a:r>
          </a:p>
          <a:p>
            <a:pPr lvl="1"/>
            <a:r>
              <a:rPr lang="en-US" dirty="0"/>
              <a:t>Device enters drop-out and/or current limit while in boost mode</a:t>
            </a:r>
          </a:p>
          <a:p>
            <a:pPr lvl="1"/>
            <a:r>
              <a:rPr lang="en-US" dirty="0"/>
              <a:t>Very high input currents</a:t>
            </a:r>
          </a:p>
          <a:p>
            <a:pPr lvl="1"/>
            <a:r>
              <a:rPr lang="en-US" dirty="0"/>
              <a:t>Device shuts down when |V</a:t>
            </a:r>
            <a:r>
              <a:rPr lang="en-US" baseline="-25000" dirty="0"/>
              <a:t>OUT</a:t>
            </a:r>
            <a:r>
              <a:rPr lang="en-US" dirty="0"/>
              <a:t>| ≈ internal UVLO</a:t>
            </a:r>
          </a:p>
          <a:p>
            <a:pPr lvl="2"/>
            <a:r>
              <a:rPr lang="en-US" dirty="0"/>
              <a:t>Vin very low at this point; supplying loss</a:t>
            </a:r>
          </a:p>
          <a:p>
            <a:pPr lvl="2"/>
            <a:endParaRPr lang="en-US" dirty="0"/>
          </a:p>
          <a:p>
            <a:r>
              <a:rPr lang="en-US" dirty="0"/>
              <a:t>Start-up is normal at internal UVLO point</a:t>
            </a:r>
          </a:p>
          <a:p>
            <a:pPr lvl="1"/>
            <a:r>
              <a:rPr lang="en-US" dirty="0"/>
              <a:t>V</a:t>
            </a:r>
            <a:r>
              <a:rPr lang="en-US" baseline="-25000" dirty="0"/>
              <a:t>OUT</a:t>
            </a:r>
            <a:r>
              <a:rPr lang="en-US" dirty="0"/>
              <a:t> = 0V</a:t>
            </a:r>
          </a:p>
          <a:p>
            <a:endParaRPr lang="en-US" sz="1400" dirty="0"/>
          </a:p>
        </p:txBody>
      </p:sp>
      <p:sp>
        <p:nvSpPr>
          <p:cNvPr id="4" name="Slide Number Placeholder 3"/>
          <p:cNvSpPr>
            <a:spLocks noGrp="1"/>
          </p:cNvSpPr>
          <p:nvPr>
            <p:ph type="sldNum" sz="quarter" idx="10"/>
          </p:nvPr>
        </p:nvSpPr>
        <p:spPr/>
        <p:txBody>
          <a:bodyPr/>
          <a:lstStyle/>
          <a:p>
            <a:pPr>
              <a:defRPr/>
            </a:pPr>
            <a:fld id="{2B97888F-6AF7-4263-B69D-592D8C33BAC7}" type="slidenum">
              <a:rPr lang="en-US" smtClean="0"/>
              <a:pPr>
                <a:defRPr/>
              </a:pPr>
              <a:t>9</a:t>
            </a:fld>
            <a:endParaRPr lang="en-US" dirty="0"/>
          </a:p>
        </p:txBody>
      </p:sp>
    </p:spTree>
    <p:extLst>
      <p:ext uri="{BB962C8B-B14F-4D97-AF65-F5344CB8AC3E}">
        <p14:creationId xmlns:p14="http://schemas.microsoft.com/office/powerpoint/2010/main" val="811817103"/>
      </p:ext>
    </p:extLst>
  </p:cSld>
  <p:clrMapOvr>
    <a:masterClrMapping/>
  </p:clrMapOvr>
</p:sld>
</file>

<file path=ppt/theme/theme1.xml><?xml version="1.0" encoding="utf-8"?>
<a:theme xmlns:a="http://schemas.openxmlformats.org/drawingml/2006/main" name="Blank">
  <a:themeElements>
    <a:clrScheme name="Custom 1">
      <a:dk1>
        <a:srgbClr val="000000"/>
      </a:dk1>
      <a:lt1>
        <a:srgbClr val="FFFFFF"/>
      </a:lt1>
      <a:dk2>
        <a:srgbClr val="DE0000"/>
      </a:dk2>
      <a:lt2>
        <a:srgbClr val="808080"/>
      </a:lt2>
      <a:accent1>
        <a:srgbClr val="DE0000"/>
      </a:accent1>
      <a:accent2>
        <a:srgbClr val="A4A4A4"/>
      </a:accent2>
      <a:accent3>
        <a:srgbClr val="117788"/>
      </a:accent3>
      <a:accent4>
        <a:srgbClr val="404040"/>
      </a:accent4>
      <a:accent5>
        <a:srgbClr val="4ABED4"/>
      </a:accent5>
      <a:accent6>
        <a:srgbClr val="7F7F7F"/>
      </a:accent6>
      <a:hlink>
        <a:srgbClr val="DE0000"/>
      </a:hlink>
      <a:folHlink>
        <a:srgbClr val="AAAAAA"/>
      </a:folHlink>
    </a:clrScheme>
    <a:fontScheme name="FinalPowerpo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inalPowerpoint 1">
        <a:dk1>
          <a:srgbClr val="000000"/>
        </a:dk1>
        <a:lt1>
          <a:srgbClr val="FFFFFF"/>
        </a:lt1>
        <a:dk2>
          <a:srgbClr val="FF0000"/>
        </a:dk2>
        <a:lt2>
          <a:srgbClr val="808080"/>
        </a:lt2>
        <a:accent1>
          <a:srgbClr val="AAAAAA"/>
        </a:accent1>
        <a:accent2>
          <a:srgbClr val="000000"/>
        </a:accent2>
        <a:accent3>
          <a:srgbClr val="FFFFFF"/>
        </a:accent3>
        <a:accent4>
          <a:srgbClr val="000000"/>
        </a:accent4>
        <a:accent5>
          <a:srgbClr val="D2D2D2"/>
        </a:accent5>
        <a:accent6>
          <a:srgbClr val="000000"/>
        </a:accent6>
        <a:hlink>
          <a:srgbClr val="FF0000"/>
        </a:hlink>
        <a:folHlink>
          <a:srgbClr val="AAAAAA"/>
        </a:folHlink>
      </a:clrScheme>
      <a:clrMap bg1="lt1" tx1="dk1" bg2="lt2" tx2="dk2" accent1="accent1" accent2="accent2" accent3="accent3" accent4="accent4" accent5="accent5" accent6="accent6" hlink="hlink" folHlink="folHlink"/>
    </a:extraClrScheme>
    <a:extraClrScheme>
      <a:clrScheme name="FinalPowerpoint 2">
        <a:dk1>
          <a:srgbClr val="AAAAAA"/>
        </a:dk1>
        <a:lt1>
          <a:srgbClr val="FFFFFF"/>
        </a:lt1>
        <a:dk2>
          <a:srgbClr val="000000"/>
        </a:dk2>
        <a:lt2>
          <a:srgbClr val="FFFFFF"/>
        </a:lt2>
        <a:accent1>
          <a:srgbClr val="AAAAAA"/>
        </a:accent1>
        <a:accent2>
          <a:srgbClr val="FFFFFF"/>
        </a:accent2>
        <a:accent3>
          <a:srgbClr val="AAAAAA"/>
        </a:accent3>
        <a:accent4>
          <a:srgbClr val="DADADA"/>
        </a:accent4>
        <a:accent5>
          <a:srgbClr val="D2D2D2"/>
        </a:accent5>
        <a:accent6>
          <a:srgbClr val="E7E7E7"/>
        </a:accent6>
        <a:hlink>
          <a:srgbClr val="AAAAAA"/>
        </a:hlink>
        <a:folHlink>
          <a:srgbClr val="FF0000"/>
        </a:folHlink>
      </a:clrScheme>
      <a:clrMap bg1="dk2" tx1="lt1" bg2="dk1" tx2="lt2" accent1="accent1" accent2="accent2" accent3="accent3" accent4="accent4" accent5="accent5" accent6="accent6" hlink="hlink" folHlink="folHlink"/>
    </a:extraClrScheme>
    <a:extraClrScheme>
      <a:clrScheme name="FinalPowerpoint 3">
        <a:dk1>
          <a:srgbClr val="808080"/>
        </a:dk1>
        <a:lt1>
          <a:srgbClr val="FFFFFF"/>
        </a:lt1>
        <a:dk2>
          <a:srgbClr val="AAAAAA"/>
        </a:dk2>
        <a:lt2>
          <a:srgbClr val="000000"/>
        </a:lt2>
        <a:accent1>
          <a:srgbClr val="000000"/>
        </a:accent1>
        <a:accent2>
          <a:srgbClr val="AAAAAA"/>
        </a:accent2>
        <a:accent3>
          <a:srgbClr val="D2D2D2"/>
        </a:accent3>
        <a:accent4>
          <a:srgbClr val="DADADA"/>
        </a:accent4>
        <a:accent5>
          <a:srgbClr val="AAAAAA"/>
        </a:accent5>
        <a:accent6>
          <a:srgbClr val="9A9A9A"/>
        </a:accent6>
        <a:hlink>
          <a:srgbClr val="FF0000"/>
        </a:hlink>
        <a:folHlink>
          <a:srgbClr val="FFFFFF"/>
        </a:folHlink>
      </a:clrScheme>
      <a:clrMap bg1="dk2" tx1="lt1" bg2="dk1" tx2="lt2" accent1="accent1" accent2="accent2" accent3="accent3" accent4="accent4" accent5="accent5" accent6="accent6" hlink="hlink" folHlink="folHlink"/>
    </a:extraClrScheme>
    <a:extraClrScheme>
      <a:clrScheme name="FinalPowerpoint 4">
        <a:dk1>
          <a:srgbClr val="000000"/>
        </a:dk1>
        <a:lt1>
          <a:srgbClr val="FF0000"/>
        </a:lt1>
        <a:dk2>
          <a:srgbClr val="FFFFFF"/>
        </a:dk2>
        <a:lt2>
          <a:srgbClr val="000000"/>
        </a:lt2>
        <a:accent1>
          <a:srgbClr val="AAAAAA"/>
        </a:accent1>
        <a:accent2>
          <a:srgbClr val="FFFFFF"/>
        </a:accent2>
        <a:accent3>
          <a:srgbClr val="FFAAAA"/>
        </a:accent3>
        <a:accent4>
          <a:srgbClr val="000000"/>
        </a:accent4>
        <a:accent5>
          <a:srgbClr val="D2D2D2"/>
        </a:accent5>
        <a:accent6>
          <a:srgbClr val="E7E7E7"/>
        </a:accent6>
        <a:hlink>
          <a:srgbClr val="000000"/>
        </a:hlink>
        <a:folHlink>
          <a:srgbClr val="AAAAAA"/>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352</TotalTime>
  <Words>1042</Words>
  <Application>Microsoft Office PowerPoint</Application>
  <PresentationFormat>On-screen Show (16:9)</PresentationFormat>
  <Paragraphs>138</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Cambria Math</vt:lpstr>
      <vt:lpstr>Blank</vt:lpstr>
      <vt:lpstr>External UVLO Ideas</vt:lpstr>
      <vt:lpstr>Common Themes</vt:lpstr>
      <vt:lpstr>Common Themes (cont.)</vt:lpstr>
      <vt:lpstr>UVLO w/ Internal EN</vt:lpstr>
      <vt:lpstr>UVLO w/ Internal EN Hysteresis Current</vt:lpstr>
      <vt:lpstr>UVLO w/ VOUT for Hysteresis</vt:lpstr>
      <vt:lpstr>UVLO w/ PGOOD for Hysteresis</vt:lpstr>
      <vt:lpstr>UVLO for Devices with Negative Logic EN</vt:lpstr>
      <vt:lpstr>UVLO for IBB Applications</vt:lpstr>
      <vt:lpstr>Some Ideas</vt:lpstr>
      <vt:lpstr>UVLO for IBB #1</vt:lpstr>
      <vt:lpstr>UVLO for IBB #2</vt:lpstr>
      <vt:lpstr>UVLO for IBB #3</vt:lpstr>
      <vt:lpstr>UVLO for IBB #4</vt:lpstr>
      <vt:lpstr>PowerPoint Presentation</vt:lpstr>
    </vt:vector>
  </TitlesOfParts>
  <Company>Texas Instruments,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Input UVLO Ideas</dc:title>
  <dc:creator>De Stasi, Frank</dc:creator>
  <cp:lastModifiedBy>De Stasi, Frank</cp:lastModifiedBy>
  <cp:revision>76</cp:revision>
  <dcterms:created xsi:type="dcterms:W3CDTF">2020-04-30T17:29:31Z</dcterms:created>
  <dcterms:modified xsi:type="dcterms:W3CDTF">2025-02-07T20:38:03Z</dcterms:modified>
</cp:coreProperties>
</file>