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94660"/>
  </p:normalViewPr>
  <p:slideViewPr>
    <p:cSldViewPr snapToGrid="0">
      <p:cViewPr>
        <p:scale>
          <a:sx n="117" d="100"/>
          <a:sy n="117" d="100"/>
        </p:scale>
        <p:origin x="-42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146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4632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476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680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12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1349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840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80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57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28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42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A1D88-061E-4099-B0B8-9D1B211A5E8A}" type="datetimeFigureOut">
              <a:rPr lang="zh-TW" altLang="en-US" smtClean="0"/>
              <a:t>2019/11/22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777FE-0665-470F-9729-1580CA74C18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985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Vin=12V, </a:t>
            </a:r>
            <a:r>
              <a:rPr lang="en-US" altLang="zh-TW" dirty="0" err="1" smtClean="0"/>
              <a:t>Vout</a:t>
            </a:r>
            <a:r>
              <a:rPr lang="en-US" altLang="zh-TW" dirty="0" smtClean="0"/>
              <a:t>=</a:t>
            </a:r>
            <a:r>
              <a:rPr lang="en-US" altLang="zh-TW" dirty="0" smtClean="0"/>
              <a:t>5V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Question List: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en-US" altLang="zh-TW" dirty="0" smtClean="0"/>
              <a:t>. What </a:t>
            </a:r>
            <a:r>
              <a:rPr lang="en-US" altLang="zh-TW" dirty="0" smtClean="0"/>
              <a:t>condition </a:t>
            </a:r>
            <a:r>
              <a:rPr lang="en-US" altLang="zh-TW" dirty="0" smtClean="0"/>
              <a:t>is necessary for </a:t>
            </a:r>
            <a:r>
              <a:rPr lang="en-US" altLang="zh-TW" dirty="0" smtClean="0"/>
              <a:t>VCC power on?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 We </a:t>
            </a:r>
            <a:r>
              <a:rPr lang="en-US" altLang="zh-TW" dirty="0" smtClean="0"/>
              <a:t>set the timing between Vin and EN to the same. And </a:t>
            </a:r>
            <a:r>
              <a:rPr lang="en-US" altLang="zh-TW" dirty="0"/>
              <a:t>t</a:t>
            </a:r>
            <a:r>
              <a:rPr lang="en-US" altLang="zh-TW" dirty="0" smtClean="0"/>
              <a:t>hen</a:t>
            </a:r>
            <a:r>
              <a:rPr lang="en-US" altLang="zh-TW" dirty="0" smtClean="0"/>
              <a:t> restart many times to check VCC, </a:t>
            </a:r>
            <a:r>
              <a:rPr lang="en-US" altLang="zh-TW" dirty="0" smtClean="0"/>
              <a:t>but VCC behaves differently. </a:t>
            </a:r>
            <a:r>
              <a:rPr lang="en-US" altLang="zh-TW" dirty="0" smtClean="0"/>
              <a:t>Can you explain</a:t>
            </a:r>
            <a:r>
              <a:rPr lang="en-US" altLang="zh-TW" dirty="0" smtClean="0"/>
              <a:t>?</a:t>
            </a:r>
          </a:p>
          <a:p>
            <a:pPr marL="0" indent="0">
              <a:buNone/>
            </a:pPr>
            <a:r>
              <a:rPr lang="en-US" altLang="zh-TW" dirty="0" smtClean="0"/>
              <a:t>3. We only provide VIN=12V (EN=0V) but VCC rises to </a:t>
            </a:r>
            <a:r>
              <a:rPr lang="en-US" altLang="zh-TW" dirty="0" smtClean="0"/>
              <a:t>1.18V. </a:t>
            </a:r>
            <a:r>
              <a:rPr lang="en-US" altLang="zh-TW" dirty="0"/>
              <a:t>I</a:t>
            </a:r>
            <a:r>
              <a:rPr lang="en-US" altLang="zh-TW" dirty="0" smtClean="0"/>
              <a:t>s </a:t>
            </a:r>
            <a:r>
              <a:rPr lang="en-US" altLang="zh-TW" dirty="0" smtClean="0"/>
              <a:t>this normal?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0830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Question 2</a:t>
            </a:r>
            <a:endParaRPr lang="zh-TW" altLang="en-US" b="1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" y="1800000"/>
            <a:ext cx="6048076" cy="4347054"/>
          </a:xfr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1800000"/>
            <a:ext cx="6048076" cy="4347054"/>
          </a:xfrm>
          <a:prstGeom prst="rect">
            <a:avLst/>
          </a:prstGeom>
        </p:spPr>
      </p:pic>
      <p:cxnSp>
        <p:nvCxnSpPr>
          <p:cNvPr id="9" name="直線接點 8"/>
          <p:cNvCxnSpPr/>
          <p:nvPr/>
        </p:nvCxnSpPr>
        <p:spPr>
          <a:xfrm>
            <a:off x="739140" y="3886200"/>
            <a:ext cx="990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橢圓 12"/>
          <p:cNvSpPr/>
          <p:nvPr/>
        </p:nvSpPr>
        <p:spPr>
          <a:xfrm>
            <a:off x="1051560" y="3642360"/>
            <a:ext cx="1920240" cy="975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7223798" y="3726180"/>
            <a:ext cx="1920240" cy="975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1170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Question 2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" y="1800000"/>
            <a:ext cx="6054035" cy="4351338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1800000"/>
            <a:ext cx="6048076" cy="4347054"/>
          </a:xfrm>
          <a:prstGeom prst="rect">
            <a:avLst/>
          </a:prstGeom>
        </p:spPr>
      </p:pic>
      <p:cxnSp>
        <p:nvCxnSpPr>
          <p:cNvPr id="6" name="直線接點 5"/>
          <p:cNvCxnSpPr/>
          <p:nvPr/>
        </p:nvCxnSpPr>
        <p:spPr>
          <a:xfrm>
            <a:off x="739140" y="3886200"/>
            <a:ext cx="990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/>
          <p:cNvSpPr/>
          <p:nvPr/>
        </p:nvSpPr>
        <p:spPr>
          <a:xfrm>
            <a:off x="7170420" y="3589020"/>
            <a:ext cx="1920240" cy="975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051560" y="3642360"/>
            <a:ext cx="1920240" cy="975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03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Question 2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" y="1800000"/>
            <a:ext cx="6054035" cy="4351338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0" y="1800000"/>
            <a:ext cx="6048076" cy="4347054"/>
          </a:xfrm>
          <a:prstGeom prst="rect">
            <a:avLst/>
          </a:prstGeom>
        </p:spPr>
      </p:pic>
      <p:cxnSp>
        <p:nvCxnSpPr>
          <p:cNvPr id="6" name="直線接點 5"/>
          <p:cNvCxnSpPr/>
          <p:nvPr/>
        </p:nvCxnSpPr>
        <p:spPr>
          <a:xfrm>
            <a:off x="739140" y="3886200"/>
            <a:ext cx="990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橢圓 6"/>
          <p:cNvSpPr/>
          <p:nvPr/>
        </p:nvSpPr>
        <p:spPr>
          <a:xfrm>
            <a:off x="1142777" y="3695700"/>
            <a:ext cx="1920240" cy="975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086600" y="3695700"/>
            <a:ext cx="1920240" cy="97536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00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Question 3</a:t>
            </a:r>
            <a:endParaRPr lang="zh-TW" altLang="en-US" b="1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600" y="1779442"/>
            <a:ext cx="6730800" cy="4837763"/>
          </a:xfrm>
        </p:spPr>
      </p:pic>
    </p:spTree>
    <p:extLst>
      <p:ext uri="{BB962C8B-B14F-4D97-AF65-F5344CB8AC3E}">
        <p14:creationId xmlns:p14="http://schemas.microsoft.com/office/powerpoint/2010/main" val="286110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76</Words>
  <Application>Microsoft Office PowerPoint</Application>
  <PresentationFormat>自訂</PresentationFormat>
  <Paragraphs>9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Vin=12V, Vout=5V</vt:lpstr>
      <vt:lpstr>Question 2</vt:lpstr>
      <vt:lpstr>Question 2</vt:lpstr>
      <vt:lpstr>Question 2</vt:lpstr>
      <vt:lpstr>Question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LM5143 SYS_5V</dc:title>
  <dc:creator>Miles Yu (尤元甫)</dc:creator>
  <cp:lastModifiedBy>Hsing Shen (沈昌興)</cp:lastModifiedBy>
  <cp:revision>5</cp:revision>
  <dcterms:created xsi:type="dcterms:W3CDTF">2019-11-21T10:19:33Z</dcterms:created>
  <dcterms:modified xsi:type="dcterms:W3CDTF">2019-11-22T09:15:40Z</dcterms:modified>
</cp:coreProperties>
</file>