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45" r:id="rId5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6600"/>
    <a:srgbClr val="0000FF"/>
    <a:srgbClr val="AAAAAA"/>
    <a:srgbClr val="336600"/>
    <a:srgbClr val="66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5" autoAdjust="0"/>
    <p:restoredTop sz="90614" autoAdjust="0"/>
  </p:normalViewPr>
  <p:slideViewPr>
    <p:cSldViewPr snapToGrid="0">
      <p:cViewPr varScale="1">
        <p:scale>
          <a:sx n="79" d="100"/>
          <a:sy n="79" d="100"/>
        </p:scale>
        <p:origin x="-432" y="-90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– NDA</a:t>
            </a:r>
            <a:r>
              <a:rPr lang="en-US" sz="700" baseline="0" dirty="0" smtClean="0"/>
              <a:t> Restrictions</a:t>
            </a:r>
            <a:endParaRPr lang="en-US" sz="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– NDA</a:t>
            </a:r>
            <a:r>
              <a:rPr lang="en-US" sz="700" baseline="0" dirty="0" smtClean="0"/>
              <a:t> Restrictions</a:t>
            </a:r>
            <a:endParaRPr lang="en-US" sz="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– NDA</a:t>
            </a:r>
            <a:r>
              <a:rPr lang="en-US" sz="700" baseline="0" dirty="0" smtClean="0"/>
              <a:t> Restrictions</a:t>
            </a:r>
            <a:endParaRPr lang="en-US" sz="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14893" y="4499332"/>
            <a:ext cx="1598686" cy="169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Confidential – NDA</a:t>
            </a:r>
            <a:r>
              <a:rPr lang="en-US" sz="700" baseline="0" dirty="0" smtClean="0"/>
              <a:t> Restrictions</a:t>
            </a:r>
            <a:endParaRPr lang="en-US" sz="700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VFB = IFB*RFB Sets Drive High and Low Turn Off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548F6-AAA9-4A8D-A869-511B3DFE325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879" y="944128"/>
            <a:ext cx="5235402" cy="262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19147" y="647584"/>
                <a:ext cx="14554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𝑅𝐹𝐵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𝐼𝐹𝐵</m:t>
                      </m:r>
                      <m:r>
                        <a:rPr lang="en-US" sz="1200" b="0" i="1" smtClean="0">
                          <a:latin typeface="Cambria Math"/>
                        </a:rPr>
                        <m:t> −</m:t>
                      </m:r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147" y="647584"/>
                <a:ext cx="1455438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94079" y="1754220"/>
                <a:ext cx="18681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𝑅𝐹𝐵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𝑉𝑇𝐻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𝑉𝑇𝐿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79" y="1754220"/>
                <a:ext cx="186817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94079" y="1013637"/>
                <a:ext cx="18300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𝑅𝐹𝐵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𝑅𝐹𝐵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𝐹𝐵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79" y="1013637"/>
                <a:ext cx="183007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795685" y="1797651"/>
            <a:ext cx="0" cy="301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309911" y="1344322"/>
            <a:ext cx="543202" cy="339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06829" y="1120221"/>
            <a:ext cx="3291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</a:t>
            </a:r>
            <a:r>
              <a:rPr lang="en-US" sz="1100" baseline="-25000" dirty="0" smtClean="0"/>
              <a:t>C</a:t>
            </a:r>
            <a:endParaRPr lang="en-US" sz="11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546946" y="1761092"/>
            <a:ext cx="4653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</a:t>
            </a:r>
            <a:r>
              <a:rPr lang="en-US" sz="1100" baseline="-25000" dirty="0" smtClean="0"/>
              <a:t>RFB</a:t>
            </a:r>
            <a:endParaRPr lang="en-US" sz="1100" baseline="-250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736769" y="2039507"/>
            <a:ext cx="0" cy="389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123107" y="1389167"/>
                <a:ext cx="2580194" cy="2948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200" i="1">
                            <a:latin typeface="Cambria Math"/>
                          </a:rPr>
                          <m:t>𝑅𝐹𝐵</m:t>
                        </m:r>
                        <m:r>
                          <a:rPr lang="en-US" sz="1200" b="0" i="1" smtClean="0">
                            <a:latin typeface="Cambria Math"/>
                          </a:rPr>
                          <m:t>(</m:t>
                        </m:r>
                        <m:r>
                          <a:rPr lang="en-US" sz="1200" b="0" i="1" smtClean="0">
                            <a:latin typeface="Cambria Math"/>
                          </a:rPr>
                          <m:t>𝑚𝑎𝑥</m:t>
                        </m:r>
                        <m:r>
                          <a:rPr lang="en-US" sz="1200" b="0" i="1" smtClean="0">
                            <a:latin typeface="Cambria Math"/>
                          </a:rPr>
                          <m:t>)</m:t>
                        </m:r>
                      </m:sub>
                    </m:sSub>
                    <m:r>
                      <a:rPr lang="en-US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/>
                      </a:rPr>
                      <m:t>6</m:t>
                    </m:r>
                    <m:r>
                      <a:rPr lang="en-US" sz="1200" b="0" i="1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sz="1200" dirty="0" smtClean="0"/>
                  <a:t>, Clamped Internally</a:t>
                </a:r>
                <a:endParaRPr lang="en-US" sz="12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107" y="1389167"/>
                <a:ext cx="2580194" cy="294824"/>
              </a:xfrm>
              <a:prstGeom prst="rect">
                <a:avLst/>
              </a:prstGeom>
              <a:blipFill rotWithShape="1">
                <a:blip r:embed="rId7"/>
                <a:stretch>
                  <a:fillRect t="-2083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123107" y="2161526"/>
                <a:ext cx="86651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𝐶𝑀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3</m:t>
                      </m:r>
                      <m:r>
                        <a:rPr lang="en-US" sz="1200" b="0" i="1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107" y="2161526"/>
                <a:ext cx="866519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H="1">
            <a:off x="4048125" y="1402293"/>
            <a:ext cx="3109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741498" y="110597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clamp</a:t>
            </a:r>
            <a:endParaRPr lang="en-US" sz="1200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" y="2186003"/>
            <a:ext cx="3645111" cy="233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1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4C534EE1922742BA81D683F6C157F5" ma:contentTypeVersion="0" ma:contentTypeDescription="Create a new document." ma:contentTypeScope="" ma:versionID="e2e5e548de69a78c2ea522732295faa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5E91A1-503A-457B-BD6F-75C70284A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1CF4F20-80BC-473B-AB61-1E7766D4F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4A2E1F-C169-405B-89F8-1C38B46C43C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147990</TotalTime>
  <Words>66</Words>
  <Application>Microsoft Office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FinalPowerpoint</vt:lpstr>
      <vt:lpstr>VFB = IFB*RFB Sets Drive High and Low Turn Off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O'Loughlin, Mike</cp:lastModifiedBy>
  <cp:revision>1035</cp:revision>
  <dcterms:created xsi:type="dcterms:W3CDTF">2007-12-19T20:51:45Z</dcterms:created>
  <dcterms:modified xsi:type="dcterms:W3CDTF">2020-06-24T14:11:25Z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0x0101000B4C534EE1922742BA81D683F6C157F5</vt:lpwstr>
  </property>
</Properties>
</file>