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CCFF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F496CD-EB6A-FE99-9E63-C6128EDA46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E6E660F-0832-CE8B-7667-0774067C9F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D98D3E-9DCE-8CF7-AA02-0321BF2E0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5AABB-C0C2-4E6E-BDDC-6748FA4506D1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F6494E-15D8-4EAB-D594-09EBD3A87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EE03E3-5DFF-6AE5-5E9E-191239C05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D930-6E4F-4675-B276-4279BA1D1C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8042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13B7B9-CDD0-EAD0-D7F6-7F233976F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3022E49-CDC6-D18A-2950-A2C751AE33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7FA7CC7-29DD-FA7A-0C93-7F72E349A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5AABB-C0C2-4E6E-BDDC-6748FA4506D1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A64476D-140A-62F2-9F34-14023DD70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7334CE-0970-2F04-D643-C9C0BDE00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D930-6E4F-4675-B276-4279BA1D1C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825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B29237B-F9DB-F2EF-79F8-99DDFB9740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D195F4A-69BA-BBF3-EDE0-F60EB5B26C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CDC2AD-D876-6DB9-5614-7B80A49FC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5AABB-C0C2-4E6E-BDDC-6748FA4506D1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C2F77E-B866-2DFB-7430-6F14E1D77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CF2B86-1FA3-A5DF-6E01-AC25A364F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D930-6E4F-4675-B276-4279BA1D1C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2395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8FD228-0AF7-EE8A-0C61-ACF625261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6AA2DA2-D111-96CC-3605-CD2730C856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5A89D6-5786-E0A9-420C-5E5F0A62C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5AABB-C0C2-4E6E-BDDC-6748FA4506D1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5C1107D-E189-4363-74C4-D3139862C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8EE2A8-E7E6-6F98-B1DA-5E0BACC6A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D930-6E4F-4675-B276-4279BA1D1C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1692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616E34-0568-83BA-E216-48C3553B3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D29BF03-D153-2EA2-51B7-2795509A15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17AB16C-7F18-8C12-A53A-F828ABB97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5AABB-C0C2-4E6E-BDDC-6748FA4506D1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C6CD01-6389-26F5-9B76-F15B7CDF0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762422-4317-9EF2-2E31-EADC3E2BC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D930-6E4F-4675-B276-4279BA1D1C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9418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984830-0826-B8D3-3972-DB1A46F83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7263DDE-96A2-2975-B930-4EB03C4D01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7A5305B-A321-C31E-EFD2-8CF72D56A4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A1000C2-4CD7-99EF-E02E-AF697703F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5AABB-C0C2-4E6E-BDDC-6748FA4506D1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CB28855-BAB5-DCF1-7475-55042E35D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32A53A9-2B6F-9A32-0CC1-A396C8AB5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D930-6E4F-4675-B276-4279BA1D1C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2487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E422D4-1BF5-E6B1-33AF-20CD53E38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4D0510C-CC84-104C-51B2-25190EC74C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845CBE8-F2DE-E402-10E9-42C22B15A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C135A55-6DCD-267E-02FA-F5A6A35192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D8B777C-C368-4FD1-735A-BBCC4E1C55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9381472-4DE6-5017-9168-A4FA8FE02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5AABB-C0C2-4E6E-BDDC-6748FA4506D1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48D4DA9-F5DD-81E8-9236-F09303582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B0AA5CD-3FEB-4382-EC03-E6DAA19CA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D930-6E4F-4675-B276-4279BA1D1C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754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31669B-5B63-8DB2-9FD1-B7FAD5E90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0FCDE95-E25D-324E-D404-71A7FAD44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5AABB-C0C2-4E6E-BDDC-6748FA4506D1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5996450-D955-1D8F-28DF-B060AA28F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9855C5E-6563-32E6-60D8-C42A3BB7D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D930-6E4F-4675-B276-4279BA1D1C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3545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C10046A-8058-5104-E84E-2DCEF53BB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5AABB-C0C2-4E6E-BDDC-6748FA4506D1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AE3803A-52EA-5DD0-13B9-7BE6F7704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F16636A-6272-5FFC-3681-1E7E1DCC7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D930-6E4F-4675-B276-4279BA1D1C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290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71A6DE-E08D-997E-03B4-3E4D939C3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2187E3B-9783-531D-6093-7EA4932D1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B79D08B-791E-3D81-D466-60D805F575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A026B95-AF63-4D5F-EBC6-A4A34AB69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5AABB-C0C2-4E6E-BDDC-6748FA4506D1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A37BD5D-6ABB-0C87-2F0E-50D7D7A49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E37F4D3-0C28-7B5F-DB34-3DA0D2981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D930-6E4F-4675-B276-4279BA1D1C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1539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19E007-E4BE-9857-3FEB-723C0370C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817B14F-36BB-5CB7-2D33-9BFDC44A4B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E236BB0-74AC-89EA-BF90-63F62743EE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1BA90DE-A4DD-1F0D-4DAD-A6EB2ADB8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5AABB-C0C2-4E6E-BDDC-6748FA4506D1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DB154AD-E35E-DB62-64D2-76DA00EAB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94C042C-F417-B398-0864-BA1DDE775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D930-6E4F-4675-B276-4279BA1D1C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959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8A0BF05-A074-7A6A-A791-4CAEA92AB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0DC23F5-978A-E237-9596-B974515449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8AAFA6-D329-16CE-2309-C17378C50A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5AABB-C0C2-4E6E-BDDC-6748FA4506D1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2465F69-B3B3-7DF7-99B8-BEF86BC22B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DA2715-79BE-6DA2-C2C5-EA3CABB953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0D930-6E4F-4675-B276-4279BA1D1C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446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90433C1E-285E-6358-788B-C37627610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70271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en-US" altLang="ja-JP" sz="2400" b="0" i="0" dirty="0">
                <a:solidFill>
                  <a:schemeClr val="bg1"/>
                </a:solidFill>
                <a:effectLst/>
                <a:latin typeface="custom"/>
              </a:rPr>
              <a:t>VIN, VOUT and </a:t>
            </a:r>
            <a:r>
              <a:rPr lang="en-US" altLang="ja-JP" sz="2400" b="0" i="0" dirty="0" err="1">
                <a:solidFill>
                  <a:schemeClr val="bg1"/>
                </a:solidFill>
                <a:effectLst/>
                <a:latin typeface="custom"/>
              </a:rPr>
              <a:t>Iin</a:t>
            </a:r>
            <a:r>
              <a:rPr lang="en-US" altLang="ja-JP" sz="2400" b="0" i="0" dirty="0">
                <a:solidFill>
                  <a:schemeClr val="bg1"/>
                </a:solidFill>
                <a:effectLst/>
                <a:latin typeface="custom"/>
              </a:rPr>
              <a:t> waveforms</a:t>
            </a:r>
            <a:r>
              <a:rPr lang="ja-JP" altLang="en-US" sz="2400" b="0" i="0" dirty="0">
                <a:solidFill>
                  <a:schemeClr val="bg1"/>
                </a:solidFill>
                <a:effectLst/>
                <a:latin typeface="custom"/>
              </a:rPr>
              <a:t> </a:t>
            </a:r>
            <a:r>
              <a:rPr lang="en-US" altLang="ja-JP" sz="2400" b="0" i="0" dirty="0">
                <a:solidFill>
                  <a:schemeClr val="bg1"/>
                </a:solidFill>
                <a:effectLst/>
                <a:latin typeface="custom"/>
              </a:rPr>
              <a:t>(400us scale)</a:t>
            </a:r>
            <a:endParaRPr lang="ja-JP" altLang="en-US" sz="2400" dirty="0">
              <a:solidFill>
                <a:schemeClr val="bg1"/>
              </a:solidFill>
            </a:endParaRPr>
          </a:p>
        </p:txBody>
      </p:sp>
      <p:pic>
        <p:nvPicPr>
          <p:cNvPr id="6" name="図 5" descr="グラフ&#10;&#10;自動的に生成された説明">
            <a:extLst>
              <a:ext uri="{FF2B5EF4-FFF2-40B4-BE49-F238E27FC236}">
                <a16:creationId xmlns:a16="http://schemas.microsoft.com/office/drawing/2014/main" id="{E30E86DD-DEC8-D8FC-C2E2-A31432DBDD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9239" y="1157749"/>
            <a:ext cx="7443019" cy="5582264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D0B3D63-BEB8-443F-403F-A79D98679AE1}"/>
              </a:ext>
            </a:extLst>
          </p:cNvPr>
          <p:cNvSpPr txBox="1"/>
          <p:nvPr/>
        </p:nvSpPr>
        <p:spPr>
          <a:xfrm>
            <a:off x="2484579" y="4291245"/>
            <a:ext cx="38635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err="1">
                <a:solidFill>
                  <a:srgbClr val="66FF66"/>
                </a:solidFill>
              </a:rPr>
              <a:t>Iin</a:t>
            </a:r>
            <a:endParaRPr kumimoji="1" lang="en-US" altLang="ja-JP" b="1" dirty="0">
              <a:solidFill>
                <a:srgbClr val="66FF66"/>
              </a:solidFill>
            </a:endParaRPr>
          </a:p>
          <a:p>
            <a:r>
              <a:rPr kumimoji="1" lang="en-US" altLang="ja-JP" sz="1400" b="1" dirty="0">
                <a:solidFill>
                  <a:srgbClr val="66FF66"/>
                </a:solidFill>
              </a:rPr>
              <a:t>(</a:t>
            </a:r>
            <a:r>
              <a:rPr lang="en-US" altLang="ja-JP" sz="1400" b="1" dirty="0">
                <a:solidFill>
                  <a:srgbClr val="66FF66"/>
                </a:solidFill>
              </a:rPr>
              <a:t>mobile phone CPU(</a:t>
            </a:r>
            <a:r>
              <a:rPr lang="en-US" altLang="ja-JP" sz="1400" b="1" dirty="0" err="1">
                <a:solidFill>
                  <a:srgbClr val="66FF66"/>
                </a:solidFill>
              </a:rPr>
              <a:t>SnapDragon</a:t>
            </a:r>
            <a:r>
              <a:rPr lang="en-US" altLang="ja-JP" sz="1400" b="1" dirty="0">
                <a:solidFill>
                  <a:srgbClr val="66FF66"/>
                </a:solidFill>
              </a:rPr>
              <a:t>) current)</a:t>
            </a:r>
            <a:endParaRPr lang="ja-JP" altLang="en-US" sz="1800" b="1" dirty="0">
              <a:solidFill>
                <a:srgbClr val="66FF66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FF03249-09AC-1D78-3FEB-417B535C3B92}"/>
              </a:ext>
            </a:extLst>
          </p:cNvPr>
          <p:cNvSpPr txBox="1"/>
          <p:nvPr/>
        </p:nvSpPr>
        <p:spPr>
          <a:xfrm>
            <a:off x="2509427" y="2512462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err="1">
                <a:solidFill>
                  <a:srgbClr val="CCFFFF"/>
                </a:solidFill>
              </a:rPr>
              <a:t>Vout</a:t>
            </a:r>
            <a:endParaRPr kumimoji="1" lang="ja-JP" altLang="en-US" b="1" dirty="0">
              <a:solidFill>
                <a:srgbClr val="CCFFFF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2259697-2A99-DA42-C623-C8E340F79F5D}"/>
              </a:ext>
            </a:extLst>
          </p:cNvPr>
          <p:cNvSpPr txBox="1"/>
          <p:nvPr/>
        </p:nvSpPr>
        <p:spPr>
          <a:xfrm>
            <a:off x="2502469" y="1962828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solidFill>
                  <a:srgbClr val="FFFF00"/>
                </a:solidFill>
              </a:rPr>
              <a:t>Vin</a:t>
            </a:r>
            <a:endParaRPr kumimoji="1" lang="ja-JP" altLang="en-US" b="1" dirty="0">
              <a:solidFill>
                <a:srgbClr val="FFFF00"/>
              </a:solidFill>
            </a:endParaRP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3FA16E47-1906-394A-C297-87B53DE90448}"/>
              </a:ext>
            </a:extLst>
          </p:cNvPr>
          <p:cNvCxnSpPr/>
          <p:nvPr/>
        </p:nvCxnSpPr>
        <p:spPr>
          <a:xfrm>
            <a:off x="2537952" y="3667432"/>
            <a:ext cx="7308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B75980A-8F04-FD23-1692-28DE5F3FC66A}"/>
              </a:ext>
            </a:extLst>
          </p:cNvPr>
          <p:cNvSpPr txBox="1"/>
          <p:nvPr/>
        </p:nvSpPr>
        <p:spPr>
          <a:xfrm>
            <a:off x="2631423" y="3422107"/>
            <a:ext cx="3307316" cy="49244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1400" b="1" dirty="0">
                <a:solidFill>
                  <a:schemeClr val="bg1"/>
                </a:solidFill>
              </a:rPr>
              <a:t>Current</a:t>
            </a:r>
            <a:r>
              <a:rPr lang="ja-JP" altLang="en-US" sz="1400" b="1" dirty="0">
                <a:solidFill>
                  <a:schemeClr val="bg1"/>
                </a:solidFill>
              </a:rPr>
              <a:t> </a:t>
            </a:r>
            <a:r>
              <a:rPr lang="en-US" altLang="ja-JP" sz="1400" b="1" dirty="0">
                <a:solidFill>
                  <a:schemeClr val="bg1"/>
                </a:solidFill>
              </a:rPr>
              <a:t>limit</a:t>
            </a:r>
            <a:r>
              <a:rPr lang="ja-JP" altLang="en-US" sz="1400" b="1" dirty="0">
                <a:solidFill>
                  <a:schemeClr val="bg1"/>
                </a:solidFill>
              </a:rPr>
              <a:t> </a:t>
            </a:r>
            <a:r>
              <a:rPr lang="en-US" altLang="ja-JP" sz="1400" b="1" dirty="0">
                <a:solidFill>
                  <a:schemeClr val="bg1"/>
                </a:solidFill>
              </a:rPr>
              <a:t>Setting</a:t>
            </a:r>
            <a:r>
              <a:rPr lang="ja-JP" altLang="en-US" sz="1400" b="1" dirty="0">
                <a:solidFill>
                  <a:schemeClr val="bg1"/>
                </a:solidFill>
              </a:rPr>
              <a:t> </a:t>
            </a:r>
            <a:r>
              <a:rPr lang="en-US" altLang="ja-JP" sz="1400" b="1" dirty="0">
                <a:solidFill>
                  <a:schemeClr val="bg1"/>
                </a:solidFill>
              </a:rPr>
              <a:t>=</a:t>
            </a:r>
            <a:r>
              <a:rPr lang="ja-JP" altLang="en-US" sz="1400" b="1" dirty="0">
                <a:solidFill>
                  <a:schemeClr val="bg1"/>
                </a:solidFill>
              </a:rPr>
              <a:t> </a:t>
            </a:r>
            <a:r>
              <a:rPr lang="en-US" altLang="ja-JP" sz="1400" b="1" dirty="0">
                <a:solidFill>
                  <a:schemeClr val="bg1"/>
                </a:solidFill>
              </a:rPr>
              <a:t>2.479A(typ.) </a:t>
            </a:r>
          </a:p>
          <a:p>
            <a:r>
              <a:rPr lang="en-US" altLang="ja-JP" sz="1100" b="1" dirty="0">
                <a:solidFill>
                  <a:schemeClr val="bg1"/>
                </a:solidFill>
              </a:rPr>
              <a:t>(RILIM</a:t>
            </a:r>
            <a:r>
              <a:rPr lang="ja-JP" altLang="en-US" sz="1100" b="1" dirty="0">
                <a:solidFill>
                  <a:schemeClr val="bg1"/>
                </a:solidFill>
              </a:rPr>
              <a:t> </a:t>
            </a:r>
            <a:r>
              <a:rPr lang="en-US" altLang="ja-JP" sz="1100" b="1" dirty="0">
                <a:solidFill>
                  <a:schemeClr val="bg1"/>
                </a:solidFill>
              </a:rPr>
              <a:t>=</a:t>
            </a:r>
            <a:r>
              <a:rPr lang="ja-JP" altLang="en-US" sz="1100" b="1" dirty="0">
                <a:solidFill>
                  <a:schemeClr val="bg1"/>
                </a:solidFill>
              </a:rPr>
              <a:t> </a:t>
            </a:r>
            <a:r>
              <a:rPr lang="en-US" altLang="ja-JP" sz="1100" b="1" dirty="0">
                <a:solidFill>
                  <a:schemeClr val="bg1"/>
                </a:solidFill>
              </a:rPr>
              <a:t>59.3kohm)</a:t>
            </a:r>
            <a:endParaRPr lang="ja-JP" altLang="en-US" sz="1100" b="1" dirty="0">
              <a:solidFill>
                <a:schemeClr val="bg1"/>
              </a:solidFill>
            </a:endParaRPr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A527B53C-1E38-8CC3-6062-9DEE7B22E8C9}"/>
              </a:ext>
            </a:extLst>
          </p:cNvPr>
          <p:cNvCxnSpPr/>
          <p:nvPr/>
        </p:nvCxnSpPr>
        <p:spPr>
          <a:xfrm>
            <a:off x="6145161" y="3325125"/>
            <a:ext cx="0" cy="5400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501AF487-4419-5098-8C20-8A14552DB01A}"/>
              </a:ext>
            </a:extLst>
          </p:cNvPr>
          <p:cNvCxnSpPr/>
          <p:nvPr/>
        </p:nvCxnSpPr>
        <p:spPr>
          <a:xfrm>
            <a:off x="6533536" y="3316447"/>
            <a:ext cx="0" cy="5400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C0C24E04-AB3A-E59F-A67F-52D255DC5FAE}"/>
              </a:ext>
            </a:extLst>
          </p:cNvPr>
          <p:cNvCxnSpPr/>
          <p:nvPr/>
        </p:nvCxnSpPr>
        <p:spPr>
          <a:xfrm>
            <a:off x="6161606" y="3418578"/>
            <a:ext cx="369570" cy="0"/>
          </a:xfrm>
          <a:prstGeom prst="straightConnector1">
            <a:avLst/>
          </a:prstGeom>
          <a:ln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70886EE4-02E8-F854-14CC-3858AFC25C6E}"/>
              </a:ext>
            </a:extLst>
          </p:cNvPr>
          <p:cNvSpPr txBox="1"/>
          <p:nvPr/>
        </p:nvSpPr>
        <p:spPr>
          <a:xfrm>
            <a:off x="5958383" y="2995668"/>
            <a:ext cx="7713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>
                <a:solidFill>
                  <a:schemeClr val="bg1"/>
                </a:solidFill>
              </a:rPr>
              <a:t>220us</a:t>
            </a:r>
            <a:endParaRPr kumimoji="1" lang="ja-JP" altLang="en-US" sz="1600" b="1" dirty="0">
              <a:solidFill>
                <a:schemeClr val="bg1"/>
              </a:solidFill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062C7C6-598A-43F4-0108-BD565853D664}"/>
              </a:ext>
            </a:extLst>
          </p:cNvPr>
          <p:cNvSpPr txBox="1"/>
          <p:nvPr/>
        </p:nvSpPr>
        <p:spPr>
          <a:xfrm>
            <a:off x="1347198" y="669044"/>
            <a:ext cx="9510937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ja-JP" dirty="0"/>
              <a:t>Because the current limit time is less than 400~500us, will the </a:t>
            </a:r>
            <a:r>
              <a:rPr lang="en-US" altLang="ja-JP" dirty="0" err="1"/>
              <a:t>eFUSE</a:t>
            </a:r>
            <a:r>
              <a:rPr lang="en-US" altLang="ja-JP" dirty="0"/>
              <a:t> not current limit?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68443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53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custom</vt:lpstr>
      <vt:lpstr>游ゴシック</vt:lpstr>
      <vt:lpstr>游ゴシック Light</vt:lpstr>
      <vt:lpstr>Arial</vt:lpstr>
      <vt:lpstr>Office テーマ</vt:lpstr>
      <vt:lpstr>VIN, VOUT and Iin waveforms (400us scale)</vt:lpstr>
    </vt:vector>
  </TitlesOfParts>
  <Company>パナソニック株式会社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VIN, VOUT and Iin waveforms (400us scale)</dc:title>
  <dc:creator>Makino Hiroyasu (牧野 弘康)</dc:creator>
  <cp:lastModifiedBy>Makino Hiroyasu (牧野 弘康)</cp:lastModifiedBy>
  <cp:revision>5</cp:revision>
  <dcterms:created xsi:type="dcterms:W3CDTF">2022-12-01T09:53:17Z</dcterms:created>
  <dcterms:modified xsi:type="dcterms:W3CDTF">2022-12-01T10:30:19Z</dcterms:modified>
</cp:coreProperties>
</file>