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56190-5FD8-4905-87FE-7501D41B9866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9A67D-DBAE-4561-B24C-98BF567B5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531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56190-5FD8-4905-87FE-7501D41B9866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9A67D-DBAE-4561-B24C-98BF567B5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822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56190-5FD8-4905-87FE-7501D41B9866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9A67D-DBAE-4561-B24C-98BF567B5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367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56190-5FD8-4905-87FE-7501D41B9866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9A67D-DBAE-4561-B24C-98BF567B5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590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56190-5FD8-4905-87FE-7501D41B9866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9A67D-DBAE-4561-B24C-98BF567B5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700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56190-5FD8-4905-87FE-7501D41B9866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9A67D-DBAE-4561-B24C-98BF567B5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844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56190-5FD8-4905-87FE-7501D41B9866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9A67D-DBAE-4561-B24C-98BF567B5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528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56190-5FD8-4905-87FE-7501D41B9866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9A67D-DBAE-4561-B24C-98BF567B5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36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56190-5FD8-4905-87FE-7501D41B9866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9A67D-DBAE-4561-B24C-98BF567B5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003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56190-5FD8-4905-87FE-7501D41B9866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9A67D-DBAE-4561-B24C-98BF567B5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717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56190-5FD8-4905-87FE-7501D41B9866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9A67D-DBAE-4561-B24C-98BF567B5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40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56190-5FD8-4905-87FE-7501D41B9866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9A67D-DBAE-4561-B24C-98BF567B5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333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772400" cy="1470025"/>
          </a:xfrm>
        </p:spPr>
        <p:txBody>
          <a:bodyPr/>
          <a:lstStyle/>
          <a:p>
            <a:r>
              <a:rPr lang="en-US" dirty="0" err="1" smtClean="0"/>
              <a:t>Vcs_H</a:t>
            </a:r>
            <a:r>
              <a:rPr lang="en-US" dirty="0" smtClean="0"/>
              <a:t> data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878310"/>
              </p:ext>
            </p:extLst>
          </p:nvPr>
        </p:nvGraphicFramePr>
        <p:xfrm>
          <a:off x="304800" y="2209800"/>
          <a:ext cx="8229606" cy="331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0936"/>
                <a:gridCol w="1067438"/>
                <a:gridCol w="550936"/>
                <a:gridCol w="550936"/>
                <a:gridCol w="550936"/>
                <a:gridCol w="550936"/>
                <a:gridCol w="550936"/>
                <a:gridCol w="550936"/>
                <a:gridCol w="550936"/>
                <a:gridCol w="550936"/>
                <a:gridCol w="550936"/>
                <a:gridCol w="550936"/>
                <a:gridCol w="550936"/>
                <a:gridCol w="550936"/>
              </a:tblGrid>
              <a:tr h="165855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HT_125C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</a:tr>
              <a:tr h="1658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Test No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Test Name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Units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LPL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UPL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Min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Mean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Max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STDEV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CP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CPL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CPU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CPK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Comment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3710"/>
              </p:ext>
            </p:extLst>
          </p:nvPr>
        </p:nvGraphicFramePr>
        <p:xfrm>
          <a:off x="304800" y="2590800"/>
          <a:ext cx="8229606" cy="1658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0936"/>
                <a:gridCol w="1067438"/>
                <a:gridCol w="550936"/>
                <a:gridCol w="550936"/>
                <a:gridCol w="550936"/>
                <a:gridCol w="550936"/>
                <a:gridCol w="550936"/>
                <a:gridCol w="550936"/>
                <a:gridCol w="550936"/>
                <a:gridCol w="550936"/>
                <a:gridCol w="550936"/>
                <a:gridCol w="550936"/>
                <a:gridCol w="550936"/>
                <a:gridCol w="550936"/>
              </a:tblGrid>
              <a:tr h="16585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1505.1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Vcs_H  *Fault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4.5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6.5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5.793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5.858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5.954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0.032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10.313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14.009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6.617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6.617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8" marR="8608" marT="8608" marB="0" anchor="b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584202"/>
              </p:ext>
            </p:extLst>
          </p:nvPr>
        </p:nvGraphicFramePr>
        <p:xfrm>
          <a:off x="304800" y="3124200"/>
          <a:ext cx="8229606" cy="5281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7829"/>
                <a:gridCol w="587829"/>
                <a:gridCol w="587829"/>
                <a:gridCol w="587829"/>
                <a:gridCol w="587829"/>
                <a:gridCol w="587829"/>
                <a:gridCol w="587829"/>
                <a:gridCol w="587829"/>
                <a:gridCol w="587829"/>
                <a:gridCol w="587829"/>
                <a:gridCol w="587829"/>
                <a:gridCol w="587829"/>
                <a:gridCol w="587829"/>
                <a:gridCol w="587829"/>
              </a:tblGrid>
              <a:tr h="183696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RT_25C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</a:tr>
              <a:tr h="2322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Test No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Test Name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Units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LPL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UPL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Min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Mean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Max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STDEV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CP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CPL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CPU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CPK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Comment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826689"/>
              </p:ext>
            </p:extLst>
          </p:nvPr>
        </p:nvGraphicFramePr>
        <p:xfrm>
          <a:off x="304800" y="3657600"/>
          <a:ext cx="8229606" cy="381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7829"/>
                <a:gridCol w="587829"/>
                <a:gridCol w="587829"/>
                <a:gridCol w="587829"/>
                <a:gridCol w="587829"/>
                <a:gridCol w="587829"/>
                <a:gridCol w="587829"/>
                <a:gridCol w="587829"/>
                <a:gridCol w="587829"/>
                <a:gridCol w="587829"/>
                <a:gridCol w="587829"/>
                <a:gridCol w="587829"/>
                <a:gridCol w="587829"/>
                <a:gridCol w="587829"/>
              </a:tblGrid>
              <a:tr h="3810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1505.1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Vcs_H  *Fault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5.944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6.024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6.111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10.970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16.721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5.219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5.219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392062"/>
              </p:ext>
            </p:extLst>
          </p:nvPr>
        </p:nvGraphicFramePr>
        <p:xfrm>
          <a:off x="381000" y="4191000"/>
          <a:ext cx="8229601" cy="3173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604"/>
                <a:gridCol w="1031344"/>
                <a:gridCol w="349070"/>
                <a:gridCol w="338493"/>
                <a:gridCol w="338493"/>
                <a:gridCol w="499805"/>
                <a:gridCol w="423116"/>
                <a:gridCol w="423116"/>
                <a:gridCol w="370226"/>
                <a:gridCol w="423116"/>
                <a:gridCol w="423116"/>
                <a:gridCol w="423116"/>
                <a:gridCol w="423116"/>
                <a:gridCol w="2358870"/>
              </a:tblGrid>
              <a:tr h="158668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>
                          <a:effectLst/>
                        </a:rPr>
                        <a:t>LT_-40C</a:t>
                      </a:r>
                      <a:endParaRPr lang="en-US" sz="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</a:tr>
              <a:tr h="1586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Test No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Test Name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Units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LPL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UPL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Min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Mean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Max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STDEV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CP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CPL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CPU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CPK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Comment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503597"/>
              </p:ext>
            </p:extLst>
          </p:nvPr>
        </p:nvGraphicFramePr>
        <p:xfrm>
          <a:off x="381000" y="4572000"/>
          <a:ext cx="8229600" cy="1586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344"/>
                <a:gridCol w="1035968"/>
                <a:gridCol w="348846"/>
                <a:gridCol w="338275"/>
                <a:gridCol w="338275"/>
                <a:gridCol w="499485"/>
                <a:gridCol w="422844"/>
                <a:gridCol w="422844"/>
                <a:gridCol w="369989"/>
                <a:gridCol w="422844"/>
                <a:gridCol w="422844"/>
                <a:gridCol w="422844"/>
                <a:gridCol w="422844"/>
                <a:gridCol w="2357354"/>
              </a:tblGrid>
              <a:tr h="158668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1505.1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Vcs_H  *Fault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V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6.5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5.9844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6.069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6.151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0.032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10.449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16.395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4.503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4.503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3" marR="7933" marT="793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35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100</Words>
  <Application>Microsoft Office PowerPoint</Application>
  <PresentationFormat>On-screen Show (4:3)</PresentationFormat>
  <Paragraphs>124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Vcs_H data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Vcs_H data</dc:title>
  <dc:creator>Harmouch, Mahmoud</dc:creator>
  <cp:lastModifiedBy>Harmouch, Mahmoud</cp:lastModifiedBy>
  <cp:revision>1</cp:revision>
  <dcterms:created xsi:type="dcterms:W3CDTF">2018-03-05T14:06:57Z</dcterms:created>
  <dcterms:modified xsi:type="dcterms:W3CDTF">2018-03-05T14:13:42Z</dcterms:modified>
</cp:coreProperties>
</file>