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3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2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6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0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4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2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6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1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4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56190-5FD8-4905-87FE-7501D41B986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A67D-DBAE-4561-B24C-98BF567B5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3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 err="1" smtClean="0"/>
              <a:t>Vcs_H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78310"/>
              </p:ext>
            </p:extLst>
          </p:nvPr>
        </p:nvGraphicFramePr>
        <p:xfrm>
          <a:off x="304800" y="2209800"/>
          <a:ext cx="8229606" cy="33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936"/>
                <a:gridCol w="1067438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</a:tblGrid>
              <a:tr h="16585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HT_125C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</a:tr>
              <a:tr h="1658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Test No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Test Name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Units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LPL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UPL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Min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Mean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Max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STDEV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CP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CPL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CPU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CPK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Comment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710"/>
              </p:ext>
            </p:extLst>
          </p:nvPr>
        </p:nvGraphicFramePr>
        <p:xfrm>
          <a:off x="304800" y="2590800"/>
          <a:ext cx="8229606" cy="165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936"/>
                <a:gridCol w="1067438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  <a:gridCol w="550936"/>
              </a:tblGrid>
              <a:tr h="16585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1505.1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Vcs_H  *Fault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5.793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5.858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5.954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10.313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14.009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6.617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84202"/>
              </p:ext>
            </p:extLst>
          </p:nvPr>
        </p:nvGraphicFramePr>
        <p:xfrm>
          <a:off x="304800" y="3124200"/>
          <a:ext cx="8229606" cy="528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</a:tblGrid>
              <a:tr h="18369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RT_25C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</a:tr>
              <a:tr h="232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 No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Test Name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Units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LPL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Min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Mean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Max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STDEV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CP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CPL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CPU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CPK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Comment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26689"/>
              </p:ext>
            </p:extLst>
          </p:nvPr>
        </p:nvGraphicFramePr>
        <p:xfrm>
          <a:off x="304800" y="3657600"/>
          <a:ext cx="8229606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</a:tblGrid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1505.1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Vcs_H  *Fault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10.970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16.721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92062"/>
              </p:ext>
            </p:extLst>
          </p:nvPr>
        </p:nvGraphicFramePr>
        <p:xfrm>
          <a:off x="381000" y="4191000"/>
          <a:ext cx="8229601" cy="317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604"/>
                <a:gridCol w="1031344"/>
                <a:gridCol w="349070"/>
                <a:gridCol w="338493"/>
                <a:gridCol w="338493"/>
                <a:gridCol w="499805"/>
                <a:gridCol w="423116"/>
                <a:gridCol w="423116"/>
                <a:gridCol w="370226"/>
                <a:gridCol w="423116"/>
                <a:gridCol w="423116"/>
                <a:gridCol w="423116"/>
                <a:gridCol w="423116"/>
                <a:gridCol w="2358870"/>
              </a:tblGrid>
              <a:tr h="15866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LT_-40C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</a:tr>
              <a:tr h="1586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Test No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Test Name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Units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LPL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UPL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Min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Mean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Max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STDEV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CP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CPL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CPU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CPK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Comment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503597"/>
              </p:ext>
            </p:extLst>
          </p:nvPr>
        </p:nvGraphicFramePr>
        <p:xfrm>
          <a:off x="381000" y="4572000"/>
          <a:ext cx="8229600" cy="158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344"/>
                <a:gridCol w="1035968"/>
                <a:gridCol w="348846"/>
                <a:gridCol w="338275"/>
                <a:gridCol w="338275"/>
                <a:gridCol w="499485"/>
                <a:gridCol w="422844"/>
                <a:gridCol w="422844"/>
                <a:gridCol w="369989"/>
                <a:gridCol w="422844"/>
                <a:gridCol w="422844"/>
                <a:gridCol w="422844"/>
                <a:gridCol w="422844"/>
                <a:gridCol w="2357354"/>
              </a:tblGrid>
              <a:tr h="15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1505.1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Vcs_H  *Fault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5.9844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6.069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6.151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10.449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16.395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4.503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4.503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3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</Words>
  <Application>Microsoft Office PowerPoint</Application>
  <PresentationFormat>On-screen Show (4:3)</PresentationFormat>
  <Paragraphs>124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Vcs_H data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Vcs_H data</dc:title>
  <dc:creator>Harmouch, Mahmoud</dc:creator>
  <cp:lastModifiedBy>Harmouch, Mahmoud</cp:lastModifiedBy>
  <cp:revision>1</cp:revision>
  <dcterms:created xsi:type="dcterms:W3CDTF">2018-03-05T14:06:57Z</dcterms:created>
  <dcterms:modified xsi:type="dcterms:W3CDTF">2018-03-05T14:13:42Z</dcterms:modified>
</cp:coreProperties>
</file>