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3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5A134-390B-4CBB-AA08-CE39E1918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BB61A7-7AC3-46EC-A048-5F0726FEA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05469-02B3-4E3E-B673-0AAA95ABA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65CFB-45FA-4D2E-ADA4-3B98C18F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A790F-89C6-40D5-A20D-6C6310F8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8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EF678-DF2B-4EE1-B784-4658C739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AABB1-AFA4-4886-A287-14B83070F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F9D08-DBDA-415F-8A7C-D4CBE1B39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9037E-D6CF-487F-BB42-7C492484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F4041-6F3A-4306-9679-2E78D601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3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8C10D0-6403-4633-9252-EB7CE0157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842473-F872-4991-902B-6188D6645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A1805-203E-4FF1-A451-85A3A9A9B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531FD-EEC0-4E90-9254-438FB48E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0A09A-9DB2-4E11-8E78-4EAB276C7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4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72A3-25C9-4796-9B64-0698ED5D2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3F737-EEAB-4659-808F-D57897768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96A53-AB8C-445A-9E43-F422B6F3E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B2F7-95A7-4C8B-AD7F-8A3D21A51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9B201-3B0F-47B7-B732-01A48AEE8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6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3BBFC-04A7-4755-86BE-DC108E326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28E94-E7A5-40E8-9D32-50461243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E79FB-25B6-42D6-8E42-B9A591E35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635CC-5BB6-4F6A-A97A-E209105C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CC55B-C39E-4971-804A-5FA094621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8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6E8B1-B715-436A-BDBE-78305193B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38F3A-C486-4A86-9AEB-243DDFCBA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103C3-3785-413D-9A47-C8A42F6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6C9F4-A5C0-4C15-9E15-7E8DE7D00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99786-7E5A-416D-9BF9-880224A36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1B07A-65C4-478E-A185-32BD61442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5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672DE-5122-4B26-B058-AD4F477EF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30CD-E78D-4515-8169-88932BB7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61F9E-844E-4456-9347-D1ABDE5CB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258318-26FA-4F8D-8CD4-57C3B3836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C526B7-3C9A-4D73-9BE4-3A1A49E724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35634A-A946-4A1F-86A7-BC5C70018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A60E5-EDB9-4892-B1CC-15CE8371F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368E19-2511-43D4-8CB3-DC74463B0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9807B-C771-4378-A15B-D1E9158D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6DCE93-3431-4FC5-81B6-E2C42C9B8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BFC2B-EFB2-4506-BD37-91DEBEB13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75F57-F286-4E20-AC5E-F57921D71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1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7434F5-E3C5-41AC-B0BF-59064A8FF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76E5C2-92D2-44F0-AC43-1F8DFD862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84C5F-BB53-46FE-B744-AE4511AC0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5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ED0E4-60C3-4979-86EC-43DC28731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5B901-BEFB-45E7-A607-F500AF5AC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716FA-17F8-48D1-BA39-D013260E3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0C5FC-A9AD-447A-8DEF-12D4EBD7C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7643D-F0BD-4B2B-977A-A6BB12BF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2054D-253C-4B10-A998-A18821C9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6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4CAB2-1F54-4C9E-97EE-518BA1175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E7DA26-1626-404B-ADA7-0BD45BDC09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43919E-F575-4321-BC83-F38F53EB1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1CB61-2887-4136-95E1-282B521A1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0C327-F84B-494A-B2FE-6BB2D7CC7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F03EF-153C-4384-9ED5-CE24375B8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6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F84380-9BC5-4881-9D06-1156AF4BF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C3B14-797F-40AA-9C0E-6791C46AB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33644-4BD9-4058-AACB-E246601B90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44065-A688-49B9-B4FF-ED477CEDA08B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1EE1B-21EC-4A56-9FF6-B7673C32D1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8AFC8-7A8A-4828-BA33-5E95035AF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88D94-24AB-4163-812D-524AC33A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4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86466-D48D-4B04-BF64-037658FF6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49" y="38829"/>
            <a:ext cx="10515600" cy="1325563"/>
          </a:xfrm>
        </p:spPr>
        <p:txBody>
          <a:bodyPr/>
          <a:lstStyle/>
          <a:p>
            <a:r>
              <a:rPr lang="en-US" dirty="0"/>
              <a:t>V</a:t>
            </a:r>
            <a:r>
              <a:rPr lang="en-US" baseline="-25000" dirty="0"/>
              <a:t>o2</a:t>
            </a:r>
            <a:r>
              <a:rPr lang="en-US" dirty="0"/>
              <a:t> ripple 	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7C1C88-0365-4BE3-9D06-6619849C0C69}"/>
              </a:ext>
            </a:extLst>
          </p:cNvPr>
          <p:cNvSpPr txBox="1"/>
          <p:nvPr/>
        </p:nvSpPr>
        <p:spPr>
          <a:xfrm>
            <a:off x="3468896" y="5543895"/>
            <a:ext cx="525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</a:t>
            </a:r>
            <a:r>
              <a:rPr lang="en-US" sz="2400" baseline="-25000" dirty="0"/>
              <a:t>in</a:t>
            </a:r>
            <a:r>
              <a:rPr lang="en-US" sz="2400" dirty="0"/>
              <a:t>=24V I</a:t>
            </a:r>
            <a:r>
              <a:rPr lang="en-US" sz="2400" baseline="-25000" dirty="0"/>
              <a:t>o2</a:t>
            </a:r>
            <a:r>
              <a:rPr lang="en-US" sz="2400" dirty="0"/>
              <a:t>=250mA  I</a:t>
            </a:r>
            <a:r>
              <a:rPr lang="en-US" sz="2400" baseline="-25000" dirty="0"/>
              <a:t>o1</a:t>
            </a:r>
            <a:r>
              <a:rPr lang="en-US" sz="2400" dirty="0"/>
              <a:t>=0</a:t>
            </a:r>
            <a:r>
              <a:rPr lang="en-US" altLang="zh-CN" sz="2400" dirty="0"/>
              <a:t>mA</a:t>
            </a:r>
            <a:r>
              <a:rPr lang="en-US" sz="2400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834B7A-9CC6-4DF9-A890-41B3C9296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785" y="1533471"/>
            <a:ext cx="5373328" cy="322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10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等线</vt:lpstr>
      <vt:lpstr>Arial</vt:lpstr>
      <vt:lpstr>Calibri</vt:lpstr>
      <vt:lpstr>Calibri Light</vt:lpstr>
      <vt:lpstr>Office Theme</vt:lpstr>
      <vt:lpstr>Vo2 ripple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Vo2 ripple    </dc:title>
  <dc:creator>Chen, change</dc:creator>
  <cp:lastModifiedBy>Chen, change</cp:lastModifiedBy>
  <cp:revision>1</cp:revision>
  <dcterms:created xsi:type="dcterms:W3CDTF">2023-08-11T01:05:31Z</dcterms:created>
  <dcterms:modified xsi:type="dcterms:W3CDTF">2023-08-11T01:05:51Z</dcterms:modified>
</cp:coreProperties>
</file>