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82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9767-6D9D-4868-BCC1-181DC3740BC4}" type="datetimeFigureOut">
              <a:rPr lang="zh-TW" altLang="en-US" smtClean="0"/>
              <a:t>2025/2/25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1D95B-BC7C-420A-B359-8E18370F4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629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9767-6D9D-4868-BCC1-181DC3740BC4}" type="datetimeFigureOut">
              <a:rPr lang="zh-TW" altLang="en-US" smtClean="0"/>
              <a:t>2025/2/25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1D95B-BC7C-420A-B359-8E18370F4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3128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9767-6D9D-4868-BCC1-181DC3740BC4}" type="datetimeFigureOut">
              <a:rPr lang="zh-TW" altLang="en-US" smtClean="0"/>
              <a:t>2025/2/25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1D95B-BC7C-420A-B359-8E18370F4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370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9767-6D9D-4868-BCC1-181DC3740BC4}" type="datetimeFigureOut">
              <a:rPr lang="zh-TW" altLang="en-US" smtClean="0"/>
              <a:t>2025/2/25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1D95B-BC7C-420A-B359-8E18370F4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2874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9767-6D9D-4868-BCC1-181DC3740BC4}" type="datetimeFigureOut">
              <a:rPr lang="zh-TW" altLang="en-US" smtClean="0"/>
              <a:t>2025/2/25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1D95B-BC7C-420A-B359-8E18370F4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5950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9767-6D9D-4868-BCC1-181DC3740BC4}" type="datetimeFigureOut">
              <a:rPr lang="zh-TW" altLang="en-US" smtClean="0"/>
              <a:t>2025/2/25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1D95B-BC7C-420A-B359-8E18370F4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0997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9767-6D9D-4868-BCC1-181DC3740BC4}" type="datetimeFigureOut">
              <a:rPr lang="zh-TW" altLang="en-US" smtClean="0"/>
              <a:t>2025/2/25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1D95B-BC7C-420A-B359-8E18370F4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4787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9767-6D9D-4868-BCC1-181DC3740BC4}" type="datetimeFigureOut">
              <a:rPr lang="zh-TW" altLang="en-US" smtClean="0"/>
              <a:t>2025/2/25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1D95B-BC7C-420A-B359-8E18370F4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1436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9767-6D9D-4868-BCC1-181DC3740BC4}" type="datetimeFigureOut">
              <a:rPr lang="zh-TW" altLang="en-US" smtClean="0"/>
              <a:t>2025/2/25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1D95B-BC7C-420A-B359-8E18370F4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336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9767-6D9D-4868-BCC1-181DC3740BC4}" type="datetimeFigureOut">
              <a:rPr lang="zh-TW" altLang="en-US" smtClean="0"/>
              <a:t>2025/2/25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1D95B-BC7C-420A-B359-8E18370F4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3595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9767-6D9D-4868-BCC1-181DC3740BC4}" type="datetimeFigureOut">
              <a:rPr lang="zh-TW" altLang="en-US" smtClean="0"/>
              <a:t>2025/2/25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1D95B-BC7C-420A-B359-8E18370F4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4845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F9767-6D9D-4868-BCC1-181DC3740BC4}" type="datetimeFigureOut">
              <a:rPr lang="zh-TW" altLang="en-US" smtClean="0"/>
              <a:t>2025/2/25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1D95B-BC7C-420A-B359-8E18370F4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650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6683" y="1147052"/>
            <a:ext cx="10175098" cy="3916046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6204232" y="3262772"/>
            <a:ext cx="599128" cy="92981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3233057" y="276540"/>
            <a:ext cx="5440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WAPAX09   </a:t>
            </a:r>
            <a:r>
              <a:rPr lang="en-US" altLang="zh-TW" dirty="0"/>
              <a:t>TPS23754-1(TPS23754PWPR-1)  802.3at POE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16910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371" y="1532845"/>
            <a:ext cx="11811001" cy="4467225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4937909" y="6313714"/>
            <a:ext cx="1217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48V to 12V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97943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</Words>
  <Application>Microsoft Office PowerPoint</Application>
  <PresentationFormat>寬螢幕</PresentationFormat>
  <Paragraphs>2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Shermen_Fang 方舒民 (HQ)</dc:creator>
  <cp:lastModifiedBy>Shermen_Fang 方舒民 (HQ)</cp:lastModifiedBy>
  <cp:revision>2</cp:revision>
  <dcterms:created xsi:type="dcterms:W3CDTF">2025-02-25T05:49:56Z</dcterms:created>
  <dcterms:modified xsi:type="dcterms:W3CDTF">2025-02-25T05:54:23Z</dcterms:modified>
</cp:coreProperties>
</file>