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5741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F9767-6D9D-4868-BCC1-181DC3740BC4}" type="datetimeFigureOut">
              <a:rPr lang="zh-TW" altLang="en-US" smtClean="0"/>
              <a:t>2025/3/4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1D95B-BC7C-420A-B359-8E18370F42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629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F9767-6D9D-4868-BCC1-181DC3740BC4}" type="datetimeFigureOut">
              <a:rPr lang="zh-TW" altLang="en-US" smtClean="0"/>
              <a:t>2025/3/4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1D95B-BC7C-420A-B359-8E18370F42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83128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F9767-6D9D-4868-BCC1-181DC3740BC4}" type="datetimeFigureOut">
              <a:rPr lang="zh-TW" altLang="en-US" smtClean="0"/>
              <a:t>2025/3/4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1D95B-BC7C-420A-B359-8E18370F42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370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F9767-6D9D-4868-BCC1-181DC3740BC4}" type="datetimeFigureOut">
              <a:rPr lang="zh-TW" altLang="en-US" smtClean="0"/>
              <a:t>2025/3/4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1D95B-BC7C-420A-B359-8E18370F42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62874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F9767-6D9D-4868-BCC1-181DC3740BC4}" type="datetimeFigureOut">
              <a:rPr lang="zh-TW" altLang="en-US" smtClean="0"/>
              <a:t>2025/3/4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1D95B-BC7C-420A-B359-8E18370F42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65950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F9767-6D9D-4868-BCC1-181DC3740BC4}" type="datetimeFigureOut">
              <a:rPr lang="zh-TW" altLang="en-US" smtClean="0"/>
              <a:t>2025/3/4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1D95B-BC7C-420A-B359-8E18370F42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20997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F9767-6D9D-4868-BCC1-181DC3740BC4}" type="datetimeFigureOut">
              <a:rPr lang="zh-TW" altLang="en-US" smtClean="0"/>
              <a:t>2025/3/4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1D95B-BC7C-420A-B359-8E18370F42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4787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F9767-6D9D-4868-BCC1-181DC3740BC4}" type="datetimeFigureOut">
              <a:rPr lang="zh-TW" altLang="en-US" smtClean="0"/>
              <a:t>2025/3/4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1D95B-BC7C-420A-B359-8E18370F42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1436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F9767-6D9D-4868-BCC1-181DC3740BC4}" type="datetimeFigureOut">
              <a:rPr lang="zh-TW" altLang="en-US" smtClean="0"/>
              <a:t>2025/3/4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1D95B-BC7C-420A-B359-8E18370F42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63364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F9767-6D9D-4868-BCC1-181DC3740BC4}" type="datetimeFigureOut">
              <a:rPr lang="zh-TW" altLang="en-US" smtClean="0"/>
              <a:t>2025/3/4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1D95B-BC7C-420A-B359-8E18370F42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33595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F9767-6D9D-4868-BCC1-181DC3740BC4}" type="datetimeFigureOut">
              <a:rPr lang="zh-TW" altLang="en-US" smtClean="0"/>
              <a:t>2025/3/4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1D95B-BC7C-420A-B359-8E18370F42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4845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F9767-6D9D-4868-BCC1-181DC3740BC4}" type="datetimeFigureOut">
              <a:rPr lang="zh-TW" altLang="en-US" smtClean="0"/>
              <a:t>2025/3/4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A1D95B-BC7C-420A-B359-8E18370F42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6507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群組 1"/>
          <p:cNvGrpSpPr/>
          <p:nvPr/>
        </p:nvGrpSpPr>
        <p:grpSpPr>
          <a:xfrm>
            <a:off x="1116683" y="1147052"/>
            <a:ext cx="10175098" cy="3916046"/>
            <a:chOff x="1116683" y="1147052"/>
            <a:chExt cx="10175098" cy="3916046"/>
          </a:xfrm>
        </p:grpSpPr>
        <p:pic>
          <p:nvPicPr>
            <p:cNvPr id="4" name="圖片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16683" y="1147052"/>
              <a:ext cx="10175098" cy="3916046"/>
            </a:xfrm>
            <a:prstGeom prst="rect">
              <a:avLst/>
            </a:prstGeom>
          </p:spPr>
        </p:pic>
        <p:sp>
          <p:nvSpPr>
            <p:cNvPr id="5" name="矩形 4"/>
            <p:cNvSpPr/>
            <p:nvPr/>
          </p:nvSpPr>
          <p:spPr>
            <a:xfrm>
              <a:off x="6204232" y="3262772"/>
              <a:ext cx="599128" cy="929814"/>
            </a:xfrm>
            <a:prstGeom prst="rect">
              <a:avLst/>
            </a:prstGeom>
            <a:noFill/>
            <a:ln w="571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6" name="文字方塊 5"/>
          <p:cNvSpPr txBox="1"/>
          <p:nvPr/>
        </p:nvSpPr>
        <p:spPr>
          <a:xfrm>
            <a:off x="3233057" y="276540"/>
            <a:ext cx="54402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WAPAX09   </a:t>
            </a:r>
            <a:r>
              <a:rPr lang="en-US" altLang="zh-TW" dirty="0"/>
              <a:t>TPS23754-1(TPS23754PWPR-1)  802.3at POE</a:t>
            </a:r>
            <a:endParaRPr lang="zh-TW" altLang="en-US" dirty="0"/>
          </a:p>
        </p:txBody>
      </p:sp>
      <p:cxnSp>
        <p:nvCxnSpPr>
          <p:cNvPr id="7" name="直線單箭頭接點 6"/>
          <p:cNvCxnSpPr/>
          <p:nvPr/>
        </p:nvCxnSpPr>
        <p:spPr>
          <a:xfrm flipV="1">
            <a:off x="5876693" y="4192586"/>
            <a:ext cx="33453" cy="1432606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字方塊 8"/>
          <p:cNvSpPr txBox="1"/>
          <p:nvPr/>
        </p:nvSpPr>
        <p:spPr>
          <a:xfrm>
            <a:off x="4100953" y="5751956"/>
            <a:ext cx="54048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 smtClean="0">
                <a:solidFill>
                  <a:srgbClr val="00B050"/>
                </a:solidFill>
              </a:rPr>
              <a:t>We add an extra cap 22uF and parallel with C646  </a:t>
            </a:r>
            <a:r>
              <a:rPr lang="en-US" altLang="zh-TW" b="1" dirty="0" smtClean="0">
                <a:solidFill>
                  <a:srgbClr val="00B050"/>
                </a:solidFill>
              </a:rPr>
              <a:t>22uF</a:t>
            </a:r>
            <a:endParaRPr lang="zh-TW" altLang="en-US" b="1" dirty="0">
              <a:solidFill>
                <a:srgbClr val="00B050"/>
              </a:solidFill>
            </a:endParaRPr>
          </a:p>
        </p:txBody>
      </p:sp>
      <p:sp>
        <p:nvSpPr>
          <p:cNvPr id="10" name="橢圓 9"/>
          <p:cNvSpPr/>
          <p:nvPr/>
        </p:nvSpPr>
        <p:spPr>
          <a:xfrm>
            <a:off x="5686005" y="3134396"/>
            <a:ext cx="518227" cy="1186565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矩形 2"/>
          <p:cNvSpPr/>
          <p:nvPr/>
        </p:nvSpPr>
        <p:spPr>
          <a:xfrm>
            <a:off x="5621151" y="2827516"/>
            <a:ext cx="54534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1400" b="1" dirty="0">
                <a:solidFill>
                  <a:srgbClr val="00B050"/>
                </a:solidFill>
              </a:rPr>
              <a:t>22uF</a:t>
            </a:r>
            <a:endParaRPr lang="zh-TW" altLang="en-US" sz="14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6910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371" y="1532845"/>
            <a:ext cx="11811001" cy="4467225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4937909" y="6313714"/>
            <a:ext cx="1217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48V to 12V</a:t>
            </a:r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5338600" y="3108960"/>
            <a:ext cx="434312" cy="597408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7943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451653" y="0"/>
            <a:ext cx="267893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000" b="1" dirty="0" smtClean="0">
                <a:solidFill>
                  <a:srgbClr val="333333"/>
                </a:solidFill>
                <a:latin typeface="custom"/>
              </a:rPr>
              <a:t>TI</a:t>
            </a:r>
            <a:r>
              <a:rPr lang="zh-TW" altLang="en-US" sz="2000" b="1" dirty="0" smtClean="0">
                <a:solidFill>
                  <a:srgbClr val="333333"/>
                </a:solidFill>
                <a:latin typeface="custom"/>
              </a:rPr>
              <a:t>   </a:t>
            </a:r>
            <a:r>
              <a:rPr lang="en-US" altLang="zh-TW" sz="2000" b="1" dirty="0" smtClean="0">
                <a:solidFill>
                  <a:srgbClr val="333333"/>
                </a:solidFill>
                <a:latin typeface="custom"/>
              </a:rPr>
              <a:t>PMP6812</a:t>
            </a:r>
            <a:r>
              <a:rPr lang="zh-TW" altLang="en-US" sz="2000" b="1" dirty="0" smtClean="0">
                <a:solidFill>
                  <a:srgbClr val="333333"/>
                </a:solidFill>
                <a:latin typeface="custom"/>
              </a:rPr>
              <a:t>   </a:t>
            </a:r>
            <a:r>
              <a:rPr lang="en-US" altLang="zh-TW" sz="2000" b="1" dirty="0" smtClean="0">
                <a:solidFill>
                  <a:srgbClr val="333333"/>
                </a:solidFill>
                <a:latin typeface="custom"/>
              </a:rPr>
              <a:t>reference</a:t>
            </a:r>
            <a:endParaRPr lang="zh-TW" altLang="en-US" sz="2000" b="1" dirty="0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881" y="592595"/>
            <a:ext cx="11226800" cy="6265405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2392200" y="2580640"/>
            <a:ext cx="625320" cy="508000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29858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25</Words>
  <Application>Microsoft Office PowerPoint</Application>
  <PresentationFormat>寬螢幕</PresentationFormat>
  <Paragraphs>5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9" baseType="lpstr">
      <vt:lpstr>custom</vt:lpstr>
      <vt:lpstr>新細明體</vt:lpstr>
      <vt:lpstr>Arial</vt:lpstr>
      <vt:lpstr>Calibri</vt:lpstr>
      <vt:lpstr>Calibri Light</vt:lpstr>
      <vt:lpstr>Office 佈景主題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Shermen_Fang 方舒民 (HQ)</dc:creator>
  <cp:lastModifiedBy>Shermen_Fang 方舒民 (HQ)</cp:lastModifiedBy>
  <cp:revision>7</cp:revision>
  <dcterms:created xsi:type="dcterms:W3CDTF">2025-02-25T05:49:56Z</dcterms:created>
  <dcterms:modified xsi:type="dcterms:W3CDTF">2025-03-04T06:45:56Z</dcterms:modified>
</cp:coreProperties>
</file>