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74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23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95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55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37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39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30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39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59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6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4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ADFE-E26D-455E-B427-E5E42B86292C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A4B36-AB12-4BCD-A91F-3E9CBEF33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21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6452464C-0393-4E66-9E34-AF1F3189BC2A}"/>
              </a:ext>
            </a:extLst>
          </p:cNvPr>
          <p:cNvSpPr txBox="1"/>
          <p:nvPr/>
        </p:nvSpPr>
        <p:spPr>
          <a:xfrm>
            <a:off x="2057400" y="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WAPAX09   TPS23754-1(TPS23754PWPR-1)  802.3at POE</a:t>
            </a:r>
            <a:r>
              <a:rPr lang="zh-TW" altLang="en-US" dirty="0"/>
              <a:t>  </a:t>
            </a:r>
            <a:r>
              <a:rPr lang="en-US" altLang="zh-TW" dirty="0"/>
              <a:t>48V to 12V Schematic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069F7CA-5F04-4DE4-A1DB-6D859E329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23" b="3409"/>
          <a:stretch/>
        </p:blipFill>
        <p:spPr>
          <a:xfrm>
            <a:off x="0" y="1249918"/>
            <a:ext cx="12192000" cy="522922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09B5A49-C917-4BFE-90EA-A5F014E2D7D3}"/>
              </a:ext>
            </a:extLst>
          </p:cNvPr>
          <p:cNvSpPr/>
          <p:nvPr/>
        </p:nvSpPr>
        <p:spPr>
          <a:xfrm>
            <a:off x="2157966" y="3219923"/>
            <a:ext cx="401084" cy="10112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12D3B574-3F1E-478E-BD94-8698D15EBD21}"/>
              </a:ext>
            </a:extLst>
          </p:cNvPr>
          <p:cNvCxnSpPr>
            <a:cxnSpLocks/>
          </p:cNvCxnSpPr>
          <p:nvPr/>
        </p:nvCxnSpPr>
        <p:spPr>
          <a:xfrm>
            <a:off x="2482568" y="1290536"/>
            <a:ext cx="4" cy="1929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716B5C88-F1E3-424A-A1D8-B217A583B35C}"/>
              </a:ext>
            </a:extLst>
          </p:cNvPr>
          <p:cNvCxnSpPr>
            <a:cxnSpLocks/>
          </p:cNvCxnSpPr>
          <p:nvPr/>
        </p:nvCxnSpPr>
        <p:spPr>
          <a:xfrm flipH="1">
            <a:off x="4234768" y="1375669"/>
            <a:ext cx="172329" cy="1911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96661ABC-2395-49ED-B1F3-C8AF46BD790A}"/>
              </a:ext>
            </a:extLst>
          </p:cNvPr>
          <p:cNvSpPr/>
          <p:nvPr/>
        </p:nvSpPr>
        <p:spPr>
          <a:xfrm>
            <a:off x="3615834" y="1024633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>
                <a:solidFill>
                  <a:srgbClr val="00B0F0"/>
                </a:solidFill>
                <a:latin typeface="Arial" panose="020B0604020202020204" pitchFamily="34" charset="0"/>
              </a:rPr>
              <a:t>Cbias</a:t>
            </a:r>
            <a:r>
              <a:rPr lang="en-US" altLang="zh-TW" b="1" dirty="0">
                <a:solidFill>
                  <a:srgbClr val="00B0F0"/>
                </a:solidFill>
                <a:latin typeface="Arial" panose="020B0604020202020204" pitchFamily="34" charset="0"/>
              </a:rPr>
              <a:t>(</a:t>
            </a:r>
            <a:r>
              <a:rPr lang="en-US" altLang="zh-TW" b="1" dirty="0" err="1">
                <a:solidFill>
                  <a:srgbClr val="00B0F0"/>
                </a:solidFill>
                <a:latin typeface="Arial" panose="020B0604020202020204" pitchFamily="34" charset="0"/>
              </a:rPr>
              <a:t>Cvc</a:t>
            </a:r>
            <a:r>
              <a:rPr lang="en-US" altLang="zh-TW" b="1" dirty="0">
                <a:solidFill>
                  <a:srgbClr val="00B0F0"/>
                </a:solidFill>
                <a:latin typeface="Arial" panose="020B0604020202020204" pitchFamily="34" charset="0"/>
              </a:rPr>
              <a:t>) capacitor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3FAD734-72BE-430D-9A10-5F2B43A18780}"/>
              </a:ext>
            </a:extLst>
          </p:cNvPr>
          <p:cNvSpPr/>
          <p:nvPr/>
        </p:nvSpPr>
        <p:spPr>
          <a:xfrm>
            <a:off x="1492553" y="92120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>
                <a:solidFill>
                  <a:srgbClr val="00B0F0"/>
                </a:solidFill>
                <a:latin typeface="Arial" panose="020B0604020202020204" pitchFamily="34" charset="0"/>
              </a:rPr>
              <a:t>Vc</a:t>
            </a:r>
            <a:r>
              <a:rPr lang="en-US" altLang="zh-TW" b="1" dirty="0">
                <a:solidFill>
                  <a:srgbClr val="00B0F0"/>
                </a:solidFill>
                <a:latin typeface="Arial" panose="020B0604020202020204" pitchFamily="34" charset="0"/>
              </a:rPr>
              <a:t> voltage level 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06C9B86-8936-45EB-A012-0860BB1DD9A1}"/>
              </a:ext>
            </a:extLst>
          </p:cNvPr>
          <p:cNvSpPr/>
          <p:nvPr/>
        </p:nvSpPr>
        <p:spPr>
          <a:xfrm>
            <a:off x="4095750" y="3286760"/>
            <a:ext cx="311347" cy="33274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1D841F7-0E20-4178-9B59-9F6E338518E5}"/>
              </a:ext>
            </a:extLst>
          </p:cNvPr>
          <p:cNvCxnSpPr>
            <a:cxnSpLocks/>
          </p:cNvCxnSpPr>
          <p:nvPr/>
        </p:nvCxnSpPr>
        <p:spPr>
          <a:xfrm flipH="1">
            <a:off x="6714934" y="813057"/>
            <a:ext cx="415071" cy="880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22254BF-26B0-4AC4-B915-46965CABF1AD}"/>
              </a:ext>
            </a:extLst>
          </p:cNvPr>
          <p:cNvSpPr txBox="1"/>
          <p:nvPr/>
        </p:nvSpPr>
        <p:spPr>
          <a:xfrm>
            <a:off x="6436657" y="531563"/>
            <a:ext cx="1292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solidFill>
                  <a:srgbClr val="FF0000"/>
                </a:solidFill>
              </a:rPr>
              <a:t>T3 Transformer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5CD777-4542-4812-9818-4680DA77D10F}"/>
              </a:ext>
            </a:extLst>
          </p:cNvPr>
          <p:cNvSpPr/>
          <p:nvPr/>
        </p:nvSpPr>
        <p:spPr>
          <a:xfrm>
            <a:off x="7631442" y="531563"/>
            <a:ext cx="2629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TW" sz="1200" dirty="0">
                <a:solidFill>
                  <a:srgbClr val="FF0000"/>
                </a:solidFill>
                <a:latin typeface="Arial" panose="020B0604020202020204" pitchFamily="34" charset="0"/>
              </a:rPr>
              <a:t>ALPHA P/N:</a:t>
            </a:r>
          </a:p>
          <a:p>
            <a:pPr fontAlgn="t"/>
            <a:r>
              <a:rPr lang="en-US" altLang="zh-TW" sz="1200" dirty="0">
                <a:solidFill>
                  <a:srgbClr val="FF0000"/>
                </a:solidFill>
                <a:latin typeface="Arial" panose="020B0604020202020204" pitchFamily="34" charset="0"/>
              </a:rPr>
              <a:t>512993831000G</a:t>
            </a:r>
          </a:p>
          <a:p>
            <a:pPr lvl="0" fontAlgn="t">
              <a:defRPr/>
            </a:pPr>
            <a:r>
              <a:rPr lang="en-US" altLang="zh-TW" sz="1200" dirty="0">
                <a:solidFill>
                  <a:srgbClr val="FF0000"/>
                </a:solidFill>
                <a:latin typeface="Arial" panose="020B0604020202020204" pitchFamily="34" charset="0"/>
              </a:rPr>
              <a:t>PWR X'MER UT38A31S SMD10</a:t>
            </a:r>
          </a:p>
        </p:txBody>
      </p:sp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041DEDCD-7901-4579-9D9F-F98C8A455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406272"/>
              </p:ext>
            </p:extLst>
          </p:nvPr>
        </p:nvGraphicFramePr>
        <p:xfrm>
          <a:off x="10372357" y="4731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封裝程式殼層物件" showAsIcon="1" r:id="rId4" imgW="914400" imgH="771525" progId="Package">
                  <p:embed/>
                </p:oleObj>
              </mc:Choice>
              <mc:Fallback>
                <p:oleObj name="封裝程式殼層物件" showAsIcon="1" r:id="rId4" imgW="914400" imgH="771525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72357" y="4731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97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34</Words>
  <Application>Microsoft Office PowerPoint</Application>
  <PresentationFormat>寬螢幕</PresentationFormat>
  <Paragraphs>7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封裝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</dc:title>
  <dc:creator>Y-C_Chen 陳岳忠 (HQ)</dc:creator>
  <cp:lastModifiedBy>Shermen_Fang 方舒民 (HQ)</cp:lastModifiedBy>
  <cp:revision>16</cp:revision>
  <dcterms:created xsi:type="dcterms:W3CDTF">2025-01-14T11:20:16Z</dcterms:created>
  <dcterms:modified xsi:type="dcterms:W3CDTF">2025-06-09T02:38:28Z</dcterms:modified>
</cp:coreProperties>
</file>