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A09839-A282-3540-468E-9EF320890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40DC3B-C15D-AA02-A08A-8F49AECAC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588AE-D2B5-B42C-DBCB-2B84AF19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E4903-C512-150F-3180-AF66B5F8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8B868-0C2C-85B2-7757-B092D4D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82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C6B2B-9677-35DC-0B0E-14634978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0BDC89-CC6A-EC03-950B-35274521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C9B033-02AF-288D-1D68-90551F00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F849C3-DF7B-7F91-E5F0-3DC8D306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424078-C191-BA53-1B87-16F1DE67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94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F79969-8012-A3F7-7BD5-739DE72D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201EA9-4D1A-C954-1F24-1424AA56E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4840EC-8F10-B089-108E-A9C46460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A479A6-B58F-DAFA-F52E-D9A70C25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4A01FD-44DB-D90D-90EC-DB68CF64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25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6E47D-00C7-5DB5-26C7-038082C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BD6395-A1F9-4E82-5492-D311C634E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99E639-680A-E60D-8461-66686E09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3EED49-AE72-ABC7-EA11-186BF280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A9576-704F-6E12-B2DD-DE935D16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2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F0C97-7B1C-8877-B427-8895D75C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266FF0-9A63-D404-0E2F-08F2548D7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5B1535-97F8-BCDC-4C35-CB772B4A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806211-31EA-9AFE-E860-98D40514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BC930B-1E0A-8D79-74AB-145F7E0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9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09D79-38B3-8881-B249-089D2BEA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385D07-6204-7052-A5E8-4992AE54C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A44154-9F46-122B-AA69-5B154FF5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19C680-4198-05B1-A8D4-0C6E0291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8BD0AD-A22A-009E-3022-EA362138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0D8F51-76C4-3B48-3843-F18B2F27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9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3C96B-23ED-8925-75F7-8DA2E678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7E19A4-FDEC-5BE6-7B78-47EDDD03A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581691-93A5-CA9A-F851-19916737C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81B3BE-2617-D298-030A-912A6A249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E0EFC6-A60B-C815-3053-79958A5AB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419EDFF-BE08-BB9E-6628-7A205215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5024E5-5048-9820-EBF7-9781C4FF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D39A5E-E32E-EA0B-4966-08CE60C7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46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4B01E-5576-054C-D00D-809BC9B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C7A3FA-7F97-66D7-A2FB-A6B147D2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5770ADA-1D9C-CA44-FF61-1973719F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C6F02B-C679-43FD-0A4B-A63FC5D8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8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AD48D1F-CC86-DD5F-AF50-D5D22233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C59A59-44BD-DB75-121F-D6C4C3C3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EEBCA9-A451-FB6A-CE0F-545E1B17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05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AED187-ED7F-AD06-5D21-65B02DB8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D93F70-914B-44EC-209F-EAAB2AD23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4AD5C8-0525-60F2-FC8C-AD843D2D3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872179-0B22-52B2-B953-E7E87B69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30772B-AAED-7BC1-C148-A152C8B4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89109-6475-4FFF-C5E3-911CE0B3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45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D49770-1759-7554-C1AF-A4161419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4EEC85-26DA-5375-9AB6-2ABEBA2D6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BF44D9-04A2-B5D6-40CA-AC760E41B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962FD6-14BF-B069-17D5-A22B7D5C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4BE861-D9F6-1ACA-4E99-0DCAAC83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385F9-76DC-2004-D590-04966428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65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FB1596-5EC6-FAB1-9702-57DF95C0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76E55E-E73A-8EE4-B502-9491638A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49949F-3142-ED88-E979-26CD1A79B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0C62D-6053-4063-A225-B30E1D7D46FB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F3129-8C9B-56AB-8DCD-0965DD40C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C66F2-B75C-2729-82C4-08EA3923A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04EAE-1B4A-45EE-9ACD-E6E3B5618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9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B8A1FB3-EFAE-F1AB-29F4-7F6496F8CC0F}"/>
              </a:ext>
            </a:extLst>
          </p:cNvPr>
          <p:cNvGrpSpPr/>
          <p:nvPr/>
        </p:nvGrpSpPr>
        <p:grpSpPr>
          <a:xfrm>
            <a:off x="2262908" y="932873"/>
            <a:ext cx="8340437" cy="4901316"/>
            <a:chOff x="2262908" y="932873"/>
            <a:chExt cx="8340437" cy="4901316"/>
          </a:xfrm>
        </p:grpSpPr>
        <p:pic>
          <p:nvPicPr>
            <p:cNvPr id="5" name="図 4" descr="グラフィカル ユーザー インターフェイス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B59F44E-0487-9759-047F-4BE332A8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13603" r="707" b="21212"/>
            <a:stretch/>
          </p:blipFill>
          <p:spPr>
            <a:xfrm>
              <a:off x="2262908" y="932873"/>
              <a:ext cx="8340437" cy="447040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9484B16-90FA-1AFE-EE51-38A1E4CDC5CE}"/>
                </a:ext>
              </a:extLst>
            </p:cNvPr>
            <p:cNvSpPr txBox="1"/>
            <p:nvPr/>
          </p:nvSpPr>
          <p:spPr>
            <a:xfrm>
              <a:off x="2586182" y="169025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FF00"/>
                  </a:solidFill>
                </a:rPr>
                <a:t>iL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4ECDC4B-42EC-66FB-340B-5CC88983CE88}"/>
                </a:ext>
              </a:extLst>
            </p:cNvPr>
            <p:cNvSpPr txBox="1"/>
            <p:nvPr/>
          </p:nvSpPr>
          <p:spPr>
            <a:xfrm>
              <a:off x="2595418" y="3796145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00FF"/>
                  </a:solidFill>
                </a:rPr>
                <a:t>i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5EE53580-8217-33D1-4810-4D808292F6A4}"/>
                </a:ext>
              </a:extLst>
            </p:cNvPr>
            <p:cNvCxnSpPr/>
            <p:nvPr/>
          </p:nvCxnSpPr>
          <p:spPr>
            <a:xfrm>
              <a:off x="2318327" y="5477165"/>
              <a:ext cx="7296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5E025A1-0EF3-886B-B2AF-2639B0123BCB}"/>
                </a:ext>
              </a:extLst>
            </p:cNvPr>
            <p:cNvSpPr txBox="1"/>
            <p:nvPr/>
          </p:nvSpPr>
          <p:spPr>
            <a:xfrm>
              <a:off x="2336799" y="5495635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100us</a:t>
              </a:r>
              <a:endParaRPr kumimoji="1" lang="ja-JP" altLang="en-US" sz="1600" dirty="0"/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AFE2B98-88C2-CADD-9F6E-ECF587E60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4904509"/>
              <a:ext cx="0" cy="443348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EC22571-6DEE-98DC-C1E6-95D67C9465F7}"/>
                </a:ext>
              </a:extLst>
            </p:cNvPr>
            <p:cNvSpPr txBox="1"/>
            <p:nvPr/>
          </p:nvSpPr>
          <p:spPr>
            <a:xfrm>
              <a:off x="5560289" y="49876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FF"/>
                  </a:solidFill>
                </a:rPr>
                <a:t>0.1A</a:t>
              </a:r>
              <a:endParaRPr kumimoji="1" lang="ja-JP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16E3955-A25B-4580-178B-E4382EAB7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043709"/>
              <a:ext cx="0" cy="443348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DC8536B-FD21-2748-2D3B-F0C867DDB5F6}"/>
                </a:ext>
              </a:extLst>
            </p:cNvPr>
            <p:cNvSpPr txBox="1"/>
            <p:nvPr/>
          </p:nvSpPr>
          <p:spPr>
            <a:xfrm>
              <a:off x="5560289" y="1126835"/>
              <a:ext cx="442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FF00"/>
                  </a:solidFill>
                </a:rPr>
                <a:t>1A</a:t>
              </a:r>
              <a:endParaRPr kumimoji="1" lang="ja-JP" alt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41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4E60422-9B32-6FCC-AB76-0F02C017029A}"/>
              </a:ext>
            </a:extLst>
          </p:cNvPr>
          <p:cNvGrpSpPr/>
          <p:nvPr/>
        </p:nvGrpSpPr>
        <p:grpSpPr>
          <a:xfrm>
            <a:off x="2235200" y="951345"/>
            <a:ext cx="8331200" cy="4882844"/>
            <a:chOff x="2235200" y="951345"/>
            <a:chExt cx="8331200" cy="4882844"/>
          </a:xfrm>
        </p:grpSpPr>
        <p:pic>
          <p:nvPicPr>
            <p:cNvPr id="5" name="図 4" descr="グラフィカル ユーザー インターフェイス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A08B367-0D60-05E6-E511-7D595EDE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8" t="13872" r="1111" b="21212"/>
            <a:stretch/>
          </p:blipFill>
          <p:spPr>
            <a:xfrm>
              <a:off x="2235200" y="951345"/>
              <a:ext cx="8331200" cy="4451928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0E4056C-6115-B3A5-87F0-F713FA00C47A}"/>
                </a:ext>
              </a:extLst>
            </p:cNvPr>
            <p:cNvSpPr txBox="1"/>
            <p:nvPr/>
          </p:nvSpPr>
          <p:spPr>
            <a:xfrm>
              <a:off x="2586182" y="169025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FF00"/>
                  </a:solidFill>
                </a:rPr>
                <a:t>iL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D4DA220-59FF-9A10-8B3C-63036F41CF25}"/>
                </a:ext>
              </a:extLst>
            </p:cNvPr>
            <p:cNvSpPr txBox="1"/>
            <p:nvPr/>
          </p:nvSpPr>
          <p:spPr>
            <a:xfrm>
              <a:off x="2595418" y="3796145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00FF"/>
                  </a:solidFill>
                </a:rPr>
                <a:t>i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D0B104EB-FBAE-5D6A-0D41-1F3AD8E1CEBD}"/>
                </a:ext>
              </a:extLst>
            </p:cNvPr>
            <p:cNvCxnSpPr/>
            <p:nvPr/>
          </p:nvCxnSpPr>
          <p:spPr>
            <a:xfrm>
              <a:off x="2318327" y="5477165"/>
              <a:ext cx="7296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7687D13-F4AB-89C1-9A94-573C75174615}"/>
                </a:ext>
              </a:extLst>
            </p:cNvPr>
            <p:cNvSpPr txBox="1"/>
            <p:nvPr/>
          </p:nvSpPr>
          <p:spPr>
            <a:xfrm>
              <a:off x="2336799" y="5495635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100us</a:t>
              </a:r>
              <a:endParaRPr kumimoji="1" lang="ja-JP" altLang="en-US" sz="1600" dirty="0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249FC99C-466B-66C8-D967-919521FFD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4904509"/>
              <a:ext cx="0" cy="443348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6CD1C75-E3EA-AA90-556C-0C3A60BCBF8F}"/>
                </a:ext>
              </a:extLst>
            </p:cNvPr>
            <p:cNvSpPr txBox="1"/>
            <p:nvPr/>
          </p:nvSpPr>
          <p:spPr>
            <a:xfrm>
              <a:off x="5560289" y="49876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FF"/>
                  </a:solidFill>
                </a:rPr>
                <a:t>0.1A</a:t>
              </a:r>
              <a:endParaRPr kumimoji="1" lang="ja-JP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34BC7002-00A5-5A67-CF16-2BE0AA1E84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043709"/>
              <a:ext cx="0" cy="443348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F7EF21A-5CE2-F863-6F00-8B57AED49957}"/>
                </a:ext>
              </a:extLst>
            </p:cNvPr>
            <p:cNvSpPr txBox="1"/>
            <p:nvPr/>
          </p:nvSpPr>
          <p:spPr>
            <a:xfrm>
              <a:off x="5560289" y="11268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FF00"/>
                  </a:solidFill>
                </a:rPr>
                <a:t>0.1A</a:t>
              </a:r>
              <a:endParaRPr kumimoji="1" lang="ja-JP" altLang="en-US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5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925F-B15A-13BC-3EED-6FE0E8C3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5A1B654-1372-8EE7-2131-33A23FF49DB6}"/>
              </a:ext>
            </a:extLst>
          </p:cNvPr>
          <p:cNvGrpSpPr/>
          <p:nvPr/>
        </p:nvGrpSpPr>
        <p:grpSpPr>
          <a:xfrm>
            <a:off x="2253672" y="988291"/>
            <a:ext cx="8294255" cy="4845898"/>
            <a:chOff x="2253672" y="988291"/>
            <a:chExt cx="8294255" cy="4845898"/>
          </a:xfrm>
        </p:grpSpPr>
        <p:pic>
          <p:nvPicPr>
            <p:cNvPr id="3" name="図 2" descr="グラフィカル ユーザー インターフェイス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900242B-8280-0B5D-91B4-BD1C18C44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14411" r="1313" b="21077"/>
            <a:stretch/>
          </p:blipFill>
          <p:spPr>
            <a:xfrm>
              <a:off x="2253672" y="988291"/>
              <a:ext cx="8294255" cy="4424218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7292DEB-16CC-5573-CAB9-D41E3F4127A9}"/>
                </a:ext>
              </a:extLst>
            </p:cNvPr>
            <p:cNvSpPr txBox="1"/>
            <p:nvPr/>
          </p:nvSpPr>
          <p:spPr>
            <a:xfrm>
              <a:off x="2262909" y="167178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9933FF"/>
                  </a:solidFill>
                </a:rPr>
                <a:t>SDIM</a:t>
              </a:r>
              <a:endParaRPr kumimoji="1" lang="ja-JP" altLang="en-US" b="1" dirty="0">
                <a:solidFill>
                  <a:srgbClr val="9933FF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BA11C5E-6723-168A-4402-C2BF6909E680}"/>
                </a:ext>
              </a:extLst>
            </p:cNvPr>
            <p:cNvSpPr txBox="1"/>
            <p:nvPr/>
          </p:nvSpPr>
          <p:spPr>
            <a:xfrm>
              <a:off x="2595418" y="3796145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00FF"/>
                  </a:solidFill>
                </a:rPr>
                <a:t>i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6F9D5DA-3686-29ED-E3A5-003F87F027D6}"/>
                </a:ext>
              </a:extLst>
            </p:cNvPr>
            <p:cNvCxnSpPr/>
            <p:nvPr/>
          </p:nvCxnSpPr>
          <p:spPr>
            <a:xfrm>
              <a:off x="2318327" y="5477165"/>
              <a:ext cx="7296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4EC3F1B-2B8C-AA3A-6514-EA3CD2ABCA46}"/>
                </a:ext>
              </a:extLst>
            </p:cNvPr>
            <p:cNvSpPr txBox="1"/>
            <p:nvPr/>
          </p:nvSpPr>
          <p:spPr>
            <a:xfrm>
              <a:off x="2336799" y="5495635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100us</a:t>
              </a:r>
              <a:endParaRPr kumimoji="1" lang="ja-JP" altLang="en-US" sz="1600" dirty="0"/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D2BCBFFA-47F2-44F3-A317-7732D8CC9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4904509"/>
              <a:ext cx="0" cy="443348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58E93D0-CD8E-C1FA-00E7-050D51AF097E}"/>
                </a:ext>
              </a:extLst>
            </p:cNvPr>
            <p:cNvSpPr txBox="1"/>
            <p:nvPr/>
          </p:nvSpPr>
          <p:spPr>
            <a:xfrm>
              <a:off x="5560289" y="49876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FF"/>
                  </a:solidFill>
                </a:rPr>
                <a:t>0.1A</a:t>
              </a:r>
              <a:endParaRPr kumimoji="1" lang="ja-JP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B709C999-7F00-7894-B1DA-058FB51DB1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9527" y="1043709"/>
              <a:ext cx="0" cy="443348"/>
            </a:xfrm>
            <a:prstGeom prst="straightConnector1">
              <a:avLst/>
            </a:prstGeom>
            <a:ln>
              <a:solidFill>
                <a:srgbClr val="9933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7ADE6D6-E9AB-1ED3-6E33-1EADC31902C7}"/>
                </a:ext>
              </a:extLst>
            </p:cNvPr>
            <p:cNvSpPr txBox="1"/>
            <p:nvPr/>
          </p:nvSpPr>
          <p:spPr>
            <a:xfrm>
              <a:off x="5560289" y="1126835"/>
              <a:ext cx="442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9933FF"/>
                  </a:solidFill>
                </a:rPr>
                <a:t>1V</a:t>
              </a:r>
              <a:endParaRPr kumimoji="1" lang="ja-JP" altLang="en-US" sz="1600" b="1" dirty="0">
                <a:solidFill>
                  <a:srgbClr val="99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4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4529-D315-05A5-6FDD-A3A13EC5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FB884E2-C799-4EF0-2650-372D967C75E3}"/>
              </a:ext>
            </a:extLst>
          </p:cNvPr>
          <p:cNvGrpSpPr/>
          <p:nvPr/>
        </p:nvGrpSpPr>
        <p:grpSpPr>
          <a:xfrm>
            <a:off x="2272144" y="942109"/>
            <a:ext cx="8266547" cy="4892080"/>
            <a:chOff x="2272144" y="942109"/>
            <a:chExt cx="8266547" cy="4892080"/>
          </a:xfrm>
        </p:grpSpPr>
        <p:pic>
          <p:nvPicPr>
            <p:cNvPr id="3" name="図 2" descr="グラフィカル ユーザー インターフェイス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C595261-B693-E218-CFF8-95EAEEDD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" t="13737" r="1414" b="20943"/>
            <a:stretch/>
          </p:blipFill>
          <p:spPr>
            <a:xfrm>
              <a:off x="2272144" y="942109"/>
              <a:ext cx="8266547" cy="4479636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FD30CE9-8BB1-D66D-3B99-AEFC4ECAA227}"/>
                </a:ext>
              </a:extLst>
            </p:cNvPr>
            <p:cNvSpPr txBox="1"/>
            <p:nvPr/>
          </p:nvSpPr>
          <p:spPr>
            <a:xfrm>
              <a:off x="2586182" y="1690255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66FF33"/>
                  </a:solidFill>
                </a:rPr>
                <a:t>IADJ</a:t>
              </a:r>
              <a:endParaRPr kumimoji="1" lang="ja-JP" alt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D7E85BE-D30F-7B99-11B3-D9653989970A}"/>
                </a:ext>
              </a:extLst>
            </p:cNvPr>
            <p:cNvSpPr txBox="1"/>
            <p:nvPr/>
          </p:nvSpPr>
          <p:spPr>
            <a:xfrm>
              <a:off x="2854036" y="3796145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00FF"/>
                  </a:solidFill>
                </a:rPr>
                <a:t>i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06C8F9AE-0A01-B65E-FA59-A96C9D233B5B}"/>
                </a:ext>
              </a:extLst>
            </p:cNvPr>
            <p:cNvCxnSpPr/>
            <p:nvPr/>
          </p:nvCxnSpPr>
          <p:spPr>
            <a:xfrm>
              <a:off x="2318327" y="5477165"/>
              <a:ext cx="7296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E4C8DC3-905C-DEEB-A853-9ACC2F1C20F3}"/>
                </a:ext>
              </a:extLst>
            </p:cNvPr>
            <p:cNvSpPr txBox="1"/>
            <p:nvPr/>
          </p:nvSpPr>
          <p:spPr>
            <a:xfrm>
              <a:off x="2336799" y="5495635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100us</a:t>
              </a:r>
              <a:endParaRPr kumimoji="1" lang="ja-JP" altLang="en-US" sz="1600" dirty="0"/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2C4B992F-3272-CD13-933C-E9AA139F2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490" y="4904509"/>
              <a:ext cx="0" cy="443348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079601F-32D1-E2D4-B3BF-69FC9928EA4F}"/>
                </a:ext>
              </a:extLst>
            </p:cNvPr>
            <p:cNvSpPr txBox="1"/>
            <p:nvPr/>
          </p:nvSpPr>
          <p:spPr>
            <a:xfrm>
              <a:off x="5754252" y="49876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FF"/>
                  </a:solidFill>
                </a:rPr>
                <a:t>0.1A</a:t>
              </a:r>
              <a:endParaRPr kumimoji="1" lang="ja-JP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99BE5214-73CE-455D-81EE-26E9F057A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8072" y="1043709"/>
              <a:ext cx="0" cy="443348"/>
            </a:xfrm>
            <a:prstGeom prst="straightConnector1">
              <a:avLst/>
            </a:prstGeom>
            <a:ln>
              <a:solidFill>
                <a:srgbClr val="66FF33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D054F65-49DD-C9B5-7370-5F4922E38750}"/>
                </a:ext>
              </a:extLst>
            </p:cNvPr>
            <p:cNvSpPr txBox="1"/>
            <p:nvPr/>
          </p:nvSpPr>
          <p:spPr>
            <a:xfrm>
              <a:off x="5698834" y="1126835"/>
              <a:ext cx="442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66FF33"/>
                  </a:solidFill>
                </a:rPr>
                <a:t>1V</a:t>
              </a:r>
              <a:endParaRPr kumimoji="1" lang="ja-JP" altLang="en-US" sz="1600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29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6D99-1413-3ADF-8C19-F85BB54F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99BAB2E-8A57-77B0-9A97-8069C06F604B}"/>
              </a:ext>
            </a:extLst>
          </p:cNvPr>
          <p:cNvGrpSpPr/>
          <p:nvPr/>
        </p:nvGrpSpPr>
        <p:grpSpPr>
          <a:xfrm>
            <a:off x="2253673" y="969818"/>
            <a:ext cx="8303492" cy="4864371"/>
            <a:chOff x="2253673" y="969818"/>
            <a:chExt cx="8303492" cy="4864371"/>
          </a:xfrm>
        </p:grpSpPr>
        <p:pic>
          <p:nvPicPr>
            <p:cNvPr id="3" name="図 2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81FAB23-4D9D-12C5-A48B-3F850F348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t="14141" r="1213" b="22155"/>
            <a:stretch/>
          </p:blipFill>
          <p:spPr>
            <a:xfrm>
              <a:off x="2253673" y="969818"/>
              <a:ext cx="8303492" cy="4368800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C6EFA77-606D-2A63-5B21-745389234652}"/>
                </a:ext>
              </a:extLst>
            </p:cNvPr>
            <p:cNvSpPr txBox="1"/>
            <p:nvPr/>
          </p:nvSpPr>
          <p:spPr>
            <a:xfrm>
              <a:off x="2475346" y="150552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66FF33"/>
                  </a:solidFill>
                </a:rPr>
                <a:t>IADJ</a:t>
              </a:r>
              <a:endParaRPr kumimoji="1" lang="ja-JP" altLang="en-US" b="1" dirty="0">
                <a:solidFill>
                  <a:srgbClr val="66FF33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E7D5566-2564-E497-A2E1-804358F8AA12}"/>
                </a:ext>
              </a:extLst>
            </p:cNvPr>
            <p:cNvSpPr txBox="1"/>
            <p:nvPr/>
          </p:nvSpPr>
          <p:spPr>
            <a:xfrm>
              <a:off x="2854036" y="3796145"/>
              <a:ext cx="25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>
                  <a:solidFill>
                    <a:srgbClr val="FF00FF"/>
                  </a:solidFill>
                </a:rPr>
                <a:t>i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EE575CED-E238-746A-0CDA-64BB54F159D7}"/>
                </a:ext>
              </a:extLst>
            </p:cNvPr>
            <p:cNvCxnSpPr/>
            <p:nvPr/>
          </p:nvCxnSpPr>
          <p:spPr>
            <a:xfrm>
              <a:off x="2318327" y="5477165"/>
              <a:ext cx="72967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D0609B9-F7DD-EA6E-11FB-13EE6AAA9ABC}"/>
                </a:ext>
              </a:extLst>
            </p:cNvPr>
            <p:cNvSpPr txBox="1"/>
            <p:nvPr/>
          </p:nvSpPr>
          <p:spPr>
            <a:xfrm>
              <a:off x="2336799" y="5495635"/>
              <a:ext cx="7489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100us</a:t>
              </a:r>
              <a:endParaRPr kumimoji="1" lang="ja-JP" altLang="en-US" sz="1600" dirty="0"/>
            </a:p>
          </p:txBody>
        </p: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87229994-A9D6-E5FF-7A54-DD788207C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490" y="4886037"/>
              <a:ext cx="0" cy="443348"/>
            </a:xfrm>
            <a:prstGeom prst="straightConnector1">
              <a:avLst/>
            </a:prstGeom>
            <a:ln>
              <a:solidFill>
                <a:srgbClr val="FF00FF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FBFC62E-C444-5672-ADDE-5EF703740C79}"/>
                </a:ext>
              </a:extLst>
            </p:cNvPr>
            <p:cNvSpPr txBox="1"/>
            <p:nvPr/>
          </p:nvSpPr>
          <p:spPr>
            <a:xfrm>
              <a:off x="5754252" y="4950691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FF00FF"/>
                  </a:solidFill>
                </a:rPr>
                <a:t>0.1A</a:t>
              </a:r>
              <a:endParaRPr kumimoji="1" lang="ja-JP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EBD61AC-FA52-B557-FB54-2BF891DA4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8072" y="1043709"/>
              <a:ext cx="0" cy="443348"/>
            </a:xfrm>
            <a:prstGeom prst="straightConnector1">
              <a:avLst/>
            </a:prstGeom>
            <a:ln>
              <a:solidFill>
                <a:srgbClr val="66FF33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9727E37-7574-496A-EBF7-33D91D9904EC}"/>
                </a:ext>
              </a:extLst>
            </p:cNvPr>
            <p:cNvSpPr txBox="1"/>
            <p:nvPr/>
          </p:nvSpPr>
          <p:spPr>
            <a:xfrm>
              <a:off x="5698834" y="112683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olidFill>
                    <a:srgbClr val="66FF33"/>
                  </a:solidFill>
                </a:rPr>
                <a:t>0.2</a:t>
              </a:r>
              <a:r>
                <a:rPr kumimoji="1" lang="en-US" altLang="ja-JP" sz="1600" b="1" dirty="0">
                  <a:solidFill>
                    <a:srgbClr val="66FF33"/>
                  </a:solidFill>
                </a:rPr>
                <a:t>V</a:t>
              </a:r>
              <a:endParaRPr kumimoji="1" lang="ja-JP" altLang="en-US" sz="1600" b="1" dirty="0">
                <a:solidFill>
                  <a:srgbClr val="66FF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94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</Words>
  <Application>Microsoft Office PowerPoint</Application>
  <PresentationFormat>ワイド画面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YAMASHITA SHUHEI (山下 修平)</dc:creator>
  <cp:lastModifiedBy>YAMASHITA SHUHEI (山下 修平)</cp:lastModifiedBy>
  <cp:revision>2</cp:revision>
  <dcterms:created xsi:type="dcterms:W3CDTF">2025-04-21T03:05:14Z</dcterms:created>
  <dcterms:modified xsi:type="dcterms:W3CDTF">2025-04-21T04:08:03Z</dcterms:modified>
</cp:coreProperties>
</file>