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4"/>
  </p:sldMasterIdLst>
  <p:notesMasterIdLst>
    <p:notesMasterId r:id="rId6"/>
  </p:notesMasterIdLst>
  <p:handoutMasterIdLst>
    <p:handoutMasterId r:id="rId7"/>
  </p:handoutMasterIdLst>
  <p:sldIdLst>
    <p:sldId id="699" r:id="rId5"/>
  </p:sldIdLst>
  <p:sldSz cx="9144000" cy="5143500" type="screen16x9"/>
  <p:notesSz cx="7023100" cy="93091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Portfolio" id="{4A1D07CC-CDB6-4B05-9158-CECB666D830F}">
          <p14:sldIdLst>
            <p14:sldId id="699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756" userDrawn="1">
          <p15:clr>
            <a:srgbClr val="A4A3A4"/>
          </p15:clr>
        </p15:guide>
        <p15:guide id="3" pos="360" userDrawn="1">
          <p15:clr>
            <a:srgbClr val="A4A3A4"/>
          </p15:clr>
        </p15:guide>
        <p15:guide id="4" pos="5568" userDrawn="1">
          <p15:clr>
            <a:srgbClr val="A4A3A4"/>
          </p15:clr>
        </p15:guide>
        <p15:guide id="9" orient="horz" pos="492" userDrawn="1">
          <p15:clr>
            <a:srgbClr val="A4A3A4"/>
          </p15:clr>
        </p15:guide>
        <p15:guide id="10" orient="horz" pos="348" userDrawn="1">
          <p15:clr>
            <a:srgbClr val="A4A3A4"/>
          </p15:clr>
        </p15:guide>
        <p15:guide id="11" orient="horz" pos="24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65" autoAdjust="0"/>
    <p:restoredTop sz="99172" autoAdjust="0"/>
  </p:normalViewPr>
  <p:slideViewPr>
    <p:cSldViewPr snapToGrid="0" snapToObjects="1">
      <p:cViewPr varScale="1">
        <p:scale>
          <a:sx n="113" d="100"/>
          <a:sy n="113" d="100"/>
        </p:scale>
        <p:origin x="-427" y="-72"/>
      </p:cViewPr>
      <p:guideLst>
        <p:guide orient="horz" pos="756"/>
        <p:guide orient="horz" pos="492"/>
        <p:guide orient="horz" pos="348"/>
        <p:guide orient="horz" pos="2484"/>
        <p:guide pos="36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r">
              <a:defRPr sz="1200"/>
            </a:lvl1pPr>
          </a:lstStyle>
          <a:p>
            <a:fld id="{AB02DE44-B9BC-E047-8F18-45C4361AFDBB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29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r">
              <a:defRPr sz="1200"/>
            </a:lvl1pPr>
          </a:lstStyle>
          <a:p>
            <a:fld id="{F237A328-340C-3A47-AF24-01B7C5594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8005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/>
          <a:lstStyle>
            <a:lvl1pPr algn="r">
              <a:defRPr sz="1200"/>
            </a:lvl1pPr>
          </a:lstStyle>
          <a:p>
            <a:fld id="{EFBB67E5-EE15-7C4E-AED1-553834E5D0E0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3" tIns="46657" rIns="93313" bIns="4665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3313" tIns="46657" rIns="93313" bIns="4665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29"/>
            <a:ext cx="3043343" cy="465455"/>
          </a:xfrm>
          <a:prstGeom prst="rect">
            <a:avLst/>
          </a:prstGeom>
        </p:spPr>
        <p:txBody>
          <a:bodyPr vert="horz" lIns="93313" tIns="46657" rIns="93313" bIns="46657" rtlCol="0" anchor="b"/>
          <a:lstStyle>
            <a:lvl1pPr algn="r">
              <a:defRPr sz="1200"/>
            </a:lvl1pPr>
          </a:lstStyle>
          <a:p>
            <a:fld id="{55080698-7B0F-5D4A-9858-0F3A96D14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6561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25"/>
            <a:ext cx="8458200" cy="1102519"/>
          </a:xfrm>
        </p:spPr>
        <p:txBody>
          <a:bodyPr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6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8"/>
            <a:ext cx="2133600" cy="15478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AE7985EE-CC81-4AD9-9FD5-46D7FDA8E03F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800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25"/>
            <a:ext cx="8458200" cy="1102519"/>
          </a:xfrm>
        </p:spPr>
        <p:txBody>
          <a:bodyPr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330003"/>
            <a:ext cx="8458200" cy="628545"/>
          </a:xfrm>
          <a:ln/>
        </p:spPr>
        <p:txBody>
          <a:bodyPr/>
          <a:lstStyle>
            <a:lvl1pPr marL="0" indent="0">
              <a:buFontTx/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5" name="Picture 14" descr="LeadCoachWin.psd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056" y="298110"/>
            <a:ext cx="2392471" cy="1012153"/>
          </a:xfrm>
          <a:prstGeom prst="rect">
            <a:avLst/>
          </a:prstGeom>
        </p:spPr>
      </p:pic>
      <p:grpSp>
        <p:nvGrpSpPr>
          <p:cNvPr id="8" name="Group 7"/>
          <p:cNvGrpSpPr/>
          <p:nvPr userDrawn="1"/>
        </p:nvGrpSpPr>
        <p:grpSpPr>
          <a:xfrm>
            <a:off x="-34800" y="4652282"/>
            <a:ext cx="8874108" cy="354258"/>
            <a:chOff x="-34800" y="4652282"/>
            <a:chExt cx="8874108" cy="354258"/>
          </a:xfrm>
        </p:grpSpPr>
        <p:sp>
          <p:nvSpPr>
            <p:cNvPr id="9" name="Rectangle 8"/>
            <p:cNvSpPr/>
            <p:nvPr userDrawn="1"/>
          </p:nvSpPr>
          <p:spPr>
            <a:xfrm>
              <a:off x="-1" y="4652282"/>
              <a:ext cx="8836528" cy="344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0" name="Picture 9" descr="ti_logo_powerpoint_1_line.png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7143651" y="4742198"/>
              <a:ext cx="1567826" cy="193747"/>
            </a:xfrm>
            <a:prstGeom prst="rect">
              <a:avLst/>
            </a:prstGeom>
          </p:spPr>
        </p:pic>
        <p:grpSp>
          <p:nvGrpSpPr>
            <p:cNvPr id="11" name="Group 10"/>
            <p:cNvGrpSpPr/>
            <p:nvPr userDrawn="1"/>
          </p:nvGrpSpPr>
          <p:grpSpPr>
            <a:xfrm>
              <a:off x="-34800" y="4654430"/>
              <a:ext cx="8874108" cy="352110"/>
              <a:chOff x="-7620" y="6323077"/>
              <a:chExt cx="8814816" cy="466344"/>
            </a:xfrm>
          </p:grpSpPr>
          <p:cxnSp>
            <p:nvCxnSpPr>
              <p:cNvPr id="12" name="Straight Connector 11"/>
              <p:cNvCxnSpPr/>
              <p:nvPr userDrawn="1"/>
            </p:nvCxnSpPr>
            <p:spPr>
              <a:xfrm>
                <a:off x="-7620" y="6789420"/>
                <a:ext cx="8814816" cy="0"/>
              </a:xfrm>
              <a:prstGeom prst="line">
                <a:avLst/>
              </a:prstGeom>
              <a:ln w="3175" cmpd="sng">
                <a:solidFill>
                  <a:srgbClr val="00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 userDrawn="1"/>
            </p:nvCxnSpPr>
            <p:spPr>
              <a:xfrm>
                <a:off x="-7620" y="6324600"/>
                <a:ext cx="8814816" cy="0"/>
              </a:xfrm>
              <a:prstGeom prst="line">
                <a:avLst/>
              </a:prstGeom>
              <a:ln w="3175" cmpd="sng">
                <a:solidFill>
                  <a:srgbClr val="00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 userDrawn="1"/>
            </p:nvCxnSpPr>
            <p:spPr>
              <a:xfrm rot="16200000">
                <a:off x="8571262" y="6556249"/>
                <a:ext cx="466344" cy="0"/>
              </a:xfrm>
              <a:prstGeom prst="line">
                <a:avLst/>
              </a:prstGeom>
              <a:ln w="3175" cmpd="sng">
                <a:solidFill>
                  <a:srgbClr val="00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779199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25"/>
            <a:ext cx="8458200" cy="1102519"/>
          </a:xfrm>
        </p:spPr>
        <p:txBody>
          <a:bodyPr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330003"/>
            <a:ext cx="8458200" cy="628545"/>
          </a:xfrm>
          <a:ln/>
        </p:spPr>
        <p:txBody>
          <a:bodyPr/>
          <a:lstStyle>
            <a:lvl1pPr marL="0" indent="0">
              <a:buFontTx/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34800" y="4652282"/>
            <a:ext cx="8874108" cy="354258"/>
            <a:chOff x="-34800" y="4652282"/>
            <a:chExt cx="8874108" cy="354258"/>
          </a:xfrm>
        </p:grpSpPr>
        <p:sp>
          <p:nvSpPr>
            <p:cNvPr id="9" name="Rectangle 8"/>
            <p:cNvSpPr/>
            <p:nvPr userDrawn="1"/>
          </p:nvSpPr>
          <p:spPr>
            <a:xfrm>
              <a:off x="-1" y="4652282"/>
              <a:ext cx="8836528" cy="344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0" name="Picture 9" descr="ti_logo_powerpoint_1_line.png"/>
            <p:cNvPicPr>
              <a:picLocks noChangeAspect="1"/>
            </p:cNvPicPr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7143651" y="4742198"/>
              <a:ext cx="1567826" cy="193747"/>
            </a:xfrm>
            <a:prstGeom prst="rect">
              <a:avLst/>
            </a:prstGeom>
          </p:spPr>
        </p:pic>
        <p:grpSp>
          <p:nvGrpSpPr>
            <p:cNvPr id="11" name="Group 10"/>
            <p:cNvGrpSpPr/>
            <p:nvPr userDrawn="1"/>
          </p:nvGrpSpPr>
          <p:grpSpPr>
            <a:xfrm>
              <a:off x="-34800" y="4654430"/>
              <a:ext cx="8874108" cy="352110"/>
              <a:chOff x="-7620" y="6323077"/>
              <a:chExt cx="8814816" cy="466344"/>
            </a:xfrm>
          </p:grpSpPr>
          <p:cxnSp>
            <p:nvCxnSpPr>
              <p:cNvPr id="12" name="Straight Connector 11"/>
              <p:cNvCxnSpPr/>
              <p:nvPr userDrawn="1"/>
            </p:nvCxnSpPr>
            <p:spPr>
              <a:xfrm>
                <a:off x="-7620" y="6789420"/>
                <a:ext cx="8814816" cy="0"/>
              </a:xfrm>
              <a:prstGeom prst="line">
                <a:avLst/>
              </a:prstGeom>
              <a:ln w="3175" cmpd="sng">
                <a:solidFill>
                  <a:srgbClr val="00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 userDrawn="1"/>
            </p:nvCxnSpPr>
            <p:spPr>
              <a:xfrm>
                <a:off x="-7620" y="6324600"/>
                <a:ext cx="8814816" cy="0"/>
              </a:xfrm>
              <a:prstGeom prst="line">
                <a:avLst/>
              </a:prstGeom>
              <a:ln w="3175" cmpd="sng">
                <a:solidFill>
                  <a:srgbClr val="00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 userDrawn="1"/>
            </p:nvCxnSpPr>
            <p:spPr>
              <a:xfrm rot="16200000">
                <a:off x="8571262" y="6556249"/>
                <a:ext cx="466344" cy="0"/>
              </a:xfrm>
              <a:prstGeom prst="line">
                <a:avLst/>
              </a:prstGeom>
              <a:ln w="3175" cmpd="sng">
                <a:solidFill>
                  <a:srgbClr val="00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4570974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25"/>
            <a:ext cx="8458200" cy="1102519"/>
          </a:xfrm>
        </p:spPr>
        <p:txBody>
          <a:bodyPr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6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5" name="Picture 14" descr="LeadCoachWin.ps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452" y="198056"/>
            <a:ext cx="1913548" cy="809541"/>
          </a:xfrm>
          <a:prstGeom prst="rect">
            <a:avLst/>
          </a:prstGeom>
        </p:spPr>
      </p:pic>
      <p:grpSp>
        <p:nvGrpSpPr>
          <p:cNvPr id="8" name="Group 7"/>
          <p:cNvGrpSpPr/>
          <p:nvPr userDrawn="1"/>
        </p:nvGrpSpPr>
        <p:grpSpPr>
          <a:xfrm>
            <a:off x="-34800" y="4652282"/>
            <a:ext cx="8874108" cy="354258"/>
            <a:chOff x="-34800" y="4652282"/>
            <a:chExt cx="8874108" cy="354258"/>
          </a:xfrm>
        </p:grpSpPr>
        <p:sp>
          <p:nvSpPr>
            <p:cNvPr id="9" name="Rectangle 8"/>
            <p:cNvSpPr/>
            <p:nvPr userDrawn="1"/>
          </p:nvSpPr>
          <p:spPr>
            <a:xfrm>
              <a:off x="-1" y="4652282"/>
              <a:ext cx="8836528" cy="344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0" name="Picture 9" descr="ti_logo_powerpoint_1_line.png"/>
            <p:cNvPicPr>
              <a:picLocks noChangeAspect="1"/>
            </p:cNvPicPr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7143651" y="4742198"/>
              <a:ext cx="1567826" cy="193747"/>
            </a:xfrm>
            <a:prstGeom prst="rect">
              <a:avLst/>
            </a:prstGeom>
          </p:spPr>
        </p:pic>
        <p:grpSp>
          <p:nvGrpSpPr>
            <p:cNvPr id="11" name="Group 10"/>
            <p:cNvGrpSpPr/>
            <p:nvPr userDrawn="1"/>
          </p:nvGrpSpPr>
          <p:grpSpPr>
            <a:xfrm>
              <a:off x="-34800" y="4654430"/>
              <a:ext cx="8874108" cy="352110"/>
              <a:chOff x="-7620" y="6323077"/>
              <a:chExt cx="8814816" cy="466344"/>
            </a:xfrm>
          </p:grpSpPr>
          <p:cxnSp>
            <p:nvCxnSpPr>
              <p:cNvPr id="12" name="Straight Connector 11"/>
              <p:cNvCxnSpPr/>
              <p:nvPr userDrawn="1"/>
            </p:nvCxnSpPr>
            <p:spPr>
              <a:xfrm>
                <a:off x="-7620" y="6789420"/>
                <a:ext cx="8814816" cy="0"/>
              </a:xfrm>
              <a:prstGeom prst="line">
                <a:avLst/>
              </a:prstGeom>
              <a:ln w="3175" cmpd="sng">
                <a:solidFill>
                  <a:srgbClr val="00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 userDrawn="1"/>
            </p:nvCxnSpPr>
            <p:spPr>
              <a:xfrm>
                <a:off x="-7620" y="6324600"/>
                <a:ext cx="8814816" cy="0"/>
              </a:xfrm>
              <a:prstGeom prst="line">
                <a:avLst/>
              </a:prstGeom>
              <a:ln w="3175" cmpd="sng">
                <a:solidFill>
                  <a:srgbClr val="00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 userDrawn="1"/>
            </p:nvCxnSpPr>
            <p:spPr>
              <a:xfrm rot="16200000">
                <a:off x="8571262" y="6556249"/>
                <a:ext cx="466344" cy="0"/>
              </a:xfrm>
              <a:prstGeom prst="line">
                <a:avLst/>
              </a:prstGeom>
              <a:ln w="3175" cmpd="sng">
                <a:solidFill>
                  <a:srgbClr val="00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9075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6" y="786351"/>
            <a:ext cx="8467725" cy="3709449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37473"/>
            <a:ext cx="2133600" cy="1547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128E319A-B9F6-4FB7-9BDD-0D517CA1CB71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5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37473"/>
            <a:ext cx="2133600" cy="1547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00C9E872-E0BB-4469-A3CE-4B2AA192E6E7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92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37473"/>
            <a:ext cx="2133600" cy="15478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DC0F6681-0B9D-4147-BD5D-B07A4CAAC7B9}" type="slidenum">
              <a:rPr lang="en-US" smtClean="0">
                <a:solidFill>
                  <a:srgbClr val="000000"/>
                </a:solidFill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091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1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6" y="4743450"/>
            <a:ext cx="87407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56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6" y="794148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-34800" y="4652282"/>
            <a:ext cx="8874108" cy="354258"/>
            <a:chOff x="-34800" y="4652282"/>
            <a:chExt cx="8874108" cy="354258"/>
          </a:xfrm>
        </p:grpSpPr>
        <p:sp>
          <p:nvSpPr>
            <p:cNvPr id="12" name="Rectangle 11"/>
            <p:cNvSpPr/>
            <p:nvPr userDrawn="1"/>
          </p:nvSpPr>
          <p:spPr>
            <a:xfrm>
              <a:off x="-1" y="4652282"/>
              <a:ext cx="8836528" cy="3441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5" tIns="45718" rIns="91435" bIns="45718"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6" name="Picture 15" descr="ti_logo_powerpoint_1_line.png"/>
            <p:cNvPicPr>
              <a:picLocks noChangeAspect="1"/>
            </p:cNvPicPr>
            <p:nvPr userDrawn="1"/>
          </p:nvPicPr>
          <p:blipFill>
            <a:blip r:embed="rId9" cstate="print"/>
            <a:stretch>
              <a:fillRect/>
            </a:stretch>
          </p:blipFill>
          <p:spPr>
            <a:xfrm>
              <a:off x="7143651" y="4742198"/>
              <a:ext cx="1567826" cy="193747"/>
            </a:xfrm>
            <a:prstGeom prst="rect">
              <a:avLst/>
            </a:prstGeom>
          </p:spPr>
        </p:pic>
        <p:grpSp>
          <p:nvGrpSpPr>
            <p:cNvPr id="17" name="Group 16"/>
            <p:cNvGrpSpPr/>
            <p:nvPr userDrawn="1"/>
          </p:nvGrpSpPr>
          <p:grpSpPr>
            <a:xfrm>
              <a:off x="-34800" y="4654430"/>
              <a:ext cx="8874108" cy="352110"/>
              <a:chOff x="-7620" y="6323077"/>
              <a:chExt cx="8814816" cy="466344"/>
            </a:xfrm>
          </p:grpSpPr>
          <p:cxnSp>
            <p:nvCxnSpPr>
              <p:cNvPr id="18" name="Straight Connector 17"/>
              <p:cNvCxnSpPr/>
              <p:nvPr userDrawn="1"/>
            </p:nvCxnSpPr>
            <p:spPr>
              <a:xfrm>
                <a:off x="-7620" y="6789420"/>
                <a:ext cx="8814816" cy="0"/>
              </a:xfrm>
              <a:prstGeom prst="line">
                <a:avLst/>
              </a:prstGeom>
              <a:ln w="3175" cmpd="sng">
                <a:solidFill>
                  <a:srgbClr val="00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 userDrawn="1"/>
            </p:nvCxnSpPr>
            <p:spPr>
              <a:xfrm>
                <a:off x="-7620" y="6324600"/>
                <a:ext cx="8814816" cy="0"/>
              </a:xfrm>
              <a:prstGeom prst="line">
                <a:avLst/>
              </a:prstGeom>
              <a:ln w="3175" cmpd="sng">
                <a:solidFill>
                  <a:srgbClr val="00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 userDrawn="1"/>
            </p:nvCxnSpPr>
            <p:spPr>
              <a:xfrm rot="16200000">
                <a:off x="8571262" y="6556249"/>
                <a:ext cx="466344" cy="0"/>
              </a:xfrm>
              <a:prstGeom prst="line">
                <a:avLst/>
              </a:prstGeom>
              <a:ln w="3175" cmpd="sng">
                <a:solidFill>
                  <a:srgbClr val="00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2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710" y="479999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0892281B-189C-DD44-8CCD-1176BC153EB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4" name="Text Box 31"/>
          <p:cNvSpPr txBox="1">
            <a:spLocks noChangeArrowheads="1"/>
          </p:cNvSpPr>
          <p:nvPr userDrawn="1"/>
        </p:nvSpPr>
        <p:spPr bwMode="auto">
          <a:xfrm>
            <a:off x="457200" y="4451208"/>
            <a:ext cx="2533650" cy="215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>
            <a:spAutoFit/>
          </a:bodyPr>
          <a:lstStyle/>
          <a:p>
            <a:pPr defTabSz="91435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000000"/>
                </a:solidFill>
                <a:cs typeface="Arial"/>
              </a:rPr>
              <a:t>TI </a:t>
            </a:r>
            <a:r>
              <a:rPr lang="en-US" sz="800" dirty="0" smtClean="0">
                <a:solidFill>
                  <a:srgbClr val="000000"/>
                </a:solidFill>
                <a:cs typeface="Arial"/>
              </a:rPr>
              <a:t>Information – Selective Disclosure</a:t>
            </a:r>
            <a:endParaRPr lang="en-US" sz="80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883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7" r:id="rId3"/>
    <p:sldLayoutId id="2147483660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342900" algn="l" rtl="0" fontAlgn="base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Arial" charset="0"/>
        </a:defRPr>
      </a:lvl6pPr>
      <a:lvl7pPr marL="685800" algn="l" rtl="0" fontAlgn="base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Arial" charset="0"/>
        </a:defRPr>
      </a:lvl7pPr>
      <a:lvl8pPr marL="1028700" algn="l" rtl="0" fontAlgn="base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Arial" charset="0"/>
        </a:defRPr>
      </a:lvl8pPr>
      <a:lvl9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rgbClr val="FF0000"/>
          </a:solidFill>
          <a:latin typeface="Arial" charset="0"/>
        </a:defRPr>
      </a:lvl9pPr>
    </p:titleStyle>
    <p:bodyStyle>
      <a:lvl1pPr marL="170260" indent="-170260" algn="l" rtl="0" eaLnBrk="0" fontAlgn="base" hangingPunct="0">
        <a:spcBef>
          <a:spcPts val="600"/>
        </a:spcBef>
        <a:spcAft>
          <a:spcPct val="0"/>
        </a:spcAft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1pPr>
      <a:lvl2pPr marL="431006" indent="-175022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640556" indent="-123825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901304" indent="-175022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116806" indent="-129779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459706" indent="-129779" algn="l" rtl="0" fontAlgn="base">
        <a:spcBef>
          <a:spcPct val="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1802606" indent="-129779" algn="l" rtl="0" fontAlgn="base">
        <a:spcBef>
          <a:spcPct val="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2145506" indent="-129779" algn="l" rtl="0" fontAlgn="base">
        <a:spcBef>
          <a:spcPct val="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2488406" indent="-129779" algn="l" rtl="0" fontAlgn="base">
        <a:spcBef>
          <a:spcPct val="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775" y="129743"/>
            <a:ext cx="8458200" cy="610791"/>
          </a:xfrm>
        </p:spPr>
        <p:txBody>
          <a:bodyPr/>
          <a:lstStyle/>
          <a:p>
            <a:r>
              <a:rPr lang="en-US" dirty="0" smtClean="0"/>
              <a:t>What is an ORing Controller?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496" y="921826"/>
            <a:ext cx="8467725" cy="370944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Example of a Linear/Regulation ORing controller:</a:t>
            </a:r>
          </a:p>
          <a:p>
            <a:r>
              <a:rPr lang="en-US" dirty="0" smtClean="0"/>
              <a:t>If IN – OUT &gt; 22mV, increase GATE voltage</a:t>
            </a:r>
          </a:p>
          <a:p>
            <a:r>
              <a:rPr lang="en-US" dirty="0" smtClean="0"/>
              <a:t>If IN – OUT &lt; 22mV, decrease GATE voltage</a:t>
            </a:r>
          </a:p>
          <a:p>
            <a:r>
              <a:rPr lang="en-US" dirty="0" smtClean="0"/>
              <a:t>If IN – OUT &lt; -10mV, pull GATE to IN with strong pull down.</a:t>
            </a:r>
          </a:p>
          <a:p>
            <a:r>
              <a:rPr lang="en-US" dirty="0" smtClean="0"/>
              <a:t>IF OFF is High, pull GATE to IN with strong pull down.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470" y="2453604"/>
            <a:ext cx="5081233" cy="2177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446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c58f0b1a54b8d18f0ecbf6279a9a13b6855817"/>
</p:tagLst>
</file>

<file path=ppt/theme/theme1.xml><?xml version="1.0" encoding="utf-8"?>
<a:theme xmlns:a="http://schemas.openxmlformats.org/drawingml/2006/main" name="18_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5DBDB5D5C0544F9CE0F20764793DCC" ma:contentTypeVersion="0" ma:contentTypeDescription="Create a new document." ma:contentTypeScope="" ma:versionID="c2993c8981dfe934c59ba2e3c4d5a72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215D2E-2E71-48D0-90AB-D6AD5C4CA3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DBFC93E-DF09-4BE5-8464-4A1D0ADD01A2}">
  <ds:schemaRefs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DAEFEC0-D50A-487B-969F-A2405E9EDB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29057</TotalTime>
  <Words>65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18_FinalPowerpoint</vt:lpstr>
      <vt:lpstr>What is an ORing Controller?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 Elizabeth St. Hilaire</dc:creator>
  <cp:lastModifiedBy>Alex Triano</cp:lastModifiedBy>
  <cp:revision>475</cp:revision>
  <cp:lastPrinted>2016-10-31T21:23:31Z</cp:lastPrinted>
  <dcterms:created xsi:type="dcterms:W3CDTF">2015-07-10T14:14:35Z</dcterms:created>
  <dcterms:modified xsi:type="dcterms:W3CDTF">2017-06-26T16:56:22Z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0x010100975DBDB5D5C0544F9CE0F20764793DCC</vt:lpwstr>
  </property>
  <property fmtid="{D5CDD505-2E9C-101B-9397-08002B2CF9AE}" pid="3" name="Order">
    <vt:r8>1600</vt:r8>
  </property>
  <property fmtid="{D5CDD505-2E9C-101B-9397-08002B2CF9AE}" pid="4" name="TemplateUrl">
    <vt:lpwstr/>
  </property>
  <property fmtid="{D5CDD505-2E9C-101B-9397-08002B2CF9AE}" pid="5" name="_CopySource">
    <vt:lpwstr>https://sps08.itg.ti.com/sites/LP/PI/ne/Opportunity Reviews/PIOpportunityReview_December.pptx</vt:lpwstr>
  </property>
  <property fmtid="{D5CDD505-2E9C-101B-9397-08002B2CF9AE}" pid="6" name="xd_ProgID">
    <vt:lpwstr/>
  </property>
</Properties>
</file>