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2F7A5-DC4A-9D20-6C40-2857D2723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01F39-93AD-9619-B9CB-3FFED6C52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FF5AD-B48E-16AC-0080-DC8EA347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F9D73-AEFF-0E3F-27D7-59869EE5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4EB82-D904-E382-D552-E9E2B534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899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E8B6F-AFAD-C8D1-8245-22AAA7DF0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9CE5CE-1CA2-09F1-F972-FDBDAB03C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10F1A-7BF5-4598-D01D-CE2D2BC93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A5124-A6DB-D611-66AC-17D9102F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C47A3-F192-2546-7AA8-6E3E0994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644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84B2E4-CB27-34B0-9063-4C6770B73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C162E-6FA3-C620-83B6-6EA766D62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F3FC8-528E-B6DB-926E-C385B8E7A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598A6-5613-DED6-F36A-2DF3EBCB6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89460-5009-80D1-7E0F-1C07AA7C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516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D27AF-779C-AE7F-191E-62C60B7CE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76FC7-1857-6313-1208-0895B1ABB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23D79-1159-270D-3D16-38CC1B47F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A6B3B-975E-6E4C-3915-3C78CCB46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B5283-3DCC-33D7-A03C-DEDAF19E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18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277E5-08AD-BE3C-EBFC-BCCFCC101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E9CB8-F504-CAE2-86B4-024F6BABB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68239-F678-B383-7313-4B4879ED7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D4A5B-8811-ED6F-26D3-DCD61B9C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0240D-ED8E-2A65-B9A2-D9EF29EE0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040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1568-9B03-1EE6-2238-0F99A911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BAD54-E17F-F3C3-3749-0E786F2D0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EB8DD-1EAF-DB93-4BD0-0FE030A9A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FA9DB-BA6E-7581-33B9-A09157975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0D47E-56BA-39C8-E2E5-176AF32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F0BCA-A75E-BE42-4F01-56B488F7C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707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822A8-09FA-4276-2109-43348102C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7FA64-52FA-5ED4-625A-E88036DDA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A84128-0D4A-B33B-971D-10CB9EE21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9A76C2-EA83-AA03-F66A-33FD2261D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C1697E-59B4-A539-8673-5B81E90EC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D03AC8-47BE-D780-75B7-C0F7B09C6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10D317-BA1B-DCE6-7560-CEF0696F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A4148-2D40-D360-38E8-C27126ED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48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FB33A-6824-0E4B-4A86-F031E6DDC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AF8A3-F810-52B0-CF9B-AC2FB43B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67C93-23A5-9EE6-3886-16D5288A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BD898-D356-E6AB-B95C-1433C080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678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3D4738-343D-2929-315E-0045D8EA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0A0A44-6BBB-F603-30D4-001F4915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79C652-0C64-BB74-53CF-425A1606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590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FD4B-C8C3-4AF2-205E-FFFC5275C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E681B-44AD-8E93-B690-D04C5AE88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E83CA-A64A-96E7-FF00-4D83BF991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E8BCC-DC0A-33DE-6ADD-F2F498D02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D0FB5-8C0F-EAE6-1ECB-E9A27D61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40553-45F2-CF58-CA8B-3D509700D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793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7B0FA-9E55-DC51-CC34-A215A8FD7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C1736-BBDC-2B30-5D85-F91A127865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8EA4E-2303-1215-C197-105DB6FD3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1E009-13DA-DA8B-1EC0-6258458F9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63AAE8-8D64-3DBB-5FC4-1EA7D2AE4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6D59E-C066-5193-2E4F-57E2990D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975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6254D-1285-75EF-464B-2C40C5024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1721A-241A-68D4-33D0-9701EFAB5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E5237-6A0A-E93E-C073-BFFA0AED0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4EDD8-2929-4A2F-9599-4FFEC009CC62}" type="datetimeFigureOut">
              <a:rPr lang="en-IN" smtClean="0"/>
              <a:t>29-11-2024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E93A9-BAE9-4517-F364-60E92542B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91FB6-373C-07DF-5337-44F40B0BD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C8791-D857-4214-94C4-E5478F82792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425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22C31D0-0E3B-46D2-90EB-603C4DB336E7}"/>
              </a:ext>
            </a:extLst>
          </p:cNvPr>
          <p:cNvSpPr/>
          <p:nvPr/>
        </p:nvSpPr>
        <p:spPr>
          <a:xfrm>
            <a:off x="2541323" y="1389888"/>
            <a:ext cx="2466796" cy="27340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Wide Input Regulator</a:t>
            </a:r>
          </a:p>
          <a:p>
            <a:pPr algn="ctr"/>
            <a:r>
              <a:rPr lang="en-IN" dirty="0"/>
              <a:t>(LMR23625CQDDARQ1)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D97F12-7146-7D1D-98D3-B62042C346FD}"/>
              </a:ext>
            </a:extLst>
          </p:cNvPr>
          <p:cNvSpPr/>
          <p:nvPr/>
        </p:nvSpPr>
        <p:spPr>
          <a:xfrm>
            <a:off x="6521904" y="1389889"/>
            <a:ext cx="1956816" cy="27079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Battery Charger IC</a:t>
            </a:r>
          </a:p>
          <a:p>
            <a:pPr algn="ctr"/>
            <a:r>
              <a:rPr lang="en-IN" dirty="0"/>
              <a:t>(BQ25601RTWR</a:t>
            </a:r>
            <a:r>
              <a:rPr lang="en-GB" dirty="0"/>
              <a:t>)</a:t>
            </a:r>
            <a:endParaRPr lang="en-IN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CA36FC-947D-0E1F-FC39-CE2A14EE5AEB}"/>
              </a:ext>
            </a:extLst>
          </p:cNvPr>
          <p:cNvCxnSpPr>
            <a:cxnSpLocks/>
          </p:cNvCxnSpPr>
          <p:nvPr/>
        </p:nvCxnSpPr>
        <p:spPr>
          <a:xfrm>
            <a:off x="1694270" y="2518611"/>
            <a:ext cx="8639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6CC0D9B-FEC1-808B-F528-0600DBB37730}"/>
              </a:ext>
            </a:extLst>
          </p:cNvPr>
          <p:cNvCxnSpPr>
            <a:cxnSpLocks/>
          </p:cNvCxnSpPr>
          <p:nvPr/>
        </p:nvCxnSpPr>
        <p:spPr>
          <a:xfrm>
            <a:off x="5053955" y="2518248"/>
            <a:ext cx="1467949" cy="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6683BE6-7342-C3CC-460A-8C4553BBD2C9}"/>
              </a:ext>
            </a:extLst>
          </p:cNvPr>
          <p:cNvCxnSpPr>
            <a:cxnSpLocks/>
          </p:cNvCxnSpPr>
          <p:nvPr/>
        </p:nvCxnSpPr>
        <p:spPr>
          <a:xfrm>
            <a:off x="8478720" y="2518248"/>
            <a:ext cx="10889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64D7AE6-960F-E0E0-F3B4-0DF807FE53BA}"/>
              </a:ext>
            </a:extLst>
          </p:cNvPr>
          <p:cNvSpPr/>
          <p:nvPr/>
        </p:nvSpPr>
        <p:spPr>
          <a:xfrm>
            <a:off x="9567672" y="1364876"/>
            <a:ext cx="1956816" cy="273405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OTHER INTERFACES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5930F8-0095-48B6-DEAD-D2BD3B722823}"/>
              </a:ext>
            </a:extLst>
          </p:cNvPr>
          <p:cNvSpPr txBox="1"/>
          <p:nvPr/>
        </p:nvSpPr>
        <p:spPr>
          <a:xfrm>
            <a:off x="1868707" y="2148916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5V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DDACBC-4622-EB4F-6EF1-27DB9144BB77}"/>
              </a:ext>
            </a:extLst>
          </p:cNvPr>
          <p:cNvSpPr txBox="1"/>
          <p:nvPr/>
        </p:nvSpPr>
        <p:spPr>
          <a:xfrm>
            <a:off x="5325263" y="2148916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5V</a:t>
            </a:r>
            <a:endParaRPr lang="en-IN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C0068D-E19F-4376-3E8D-309D039A0BB5}"/>
              </a:ext>
            </a:extLst>
          </p:cNvPr>
          <p:cNvSpPr/>
          <p:nvPr/>
        </p:nvSpPr>
        <p:spPr>
          <a:xfrm>
            <a:off x="225249" y="1773149"/>
            <a:ext cx="1469021" cy="19966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Protection</a:t>
            </a:r>
          </a:p>
          <a:p>
            <a:pPr algn="ctr"/>
            <a:r>
              <a:rPr lang="en-GB" dirty="0"/>
              <a:t>Circuit</a:t>
            </a:r>
            <a:endParaRPr lang="en-IN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CBC403-B2CB-60C8-EC3B-E02DC375B3FE}"/>
              </a:ext>
            </a:extLst>
          </p:cNvPr>
          <p:cNvCxnSpPr>
            <a:cxnSpLocks/>
          </p:cNvCxnSpPr>
          <p:nvPr/>
        </p:nvCxnSpPr>
        <p:spPr>
          <a:xfrm>
            <a:off x="924950" y="956603"/>
            <a:ext cx="0" cy="816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366EE49-285D-F0AE-B5B6-8735B54EEF7F}"/>
              </a:ext>
            </a:extLst>
          </p:cNvPr>
          <p:cNvSpPr txBox="1"/>
          <p:nvPr/>
        </p:nvSpPr>
        <p:spPr>
          <a:xfrm>
            <a:off x="265057" y="596283"/>
            <a:ext cx="1319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12V</a:t>
            </a:r>
            <a:r>
              <a:rPr lang="en-GB" dirty="0"/>
              <a:t>/</a:t>
            </a:r>
            <a:r>
              <a:rPr lang="en-GB" dirty="0">
                <a:solidFill>
                  <a:srgbClr val="00B050"/>
                </a:solidFill>
              </a:rPr>
              <a:t>24V</a:t>
            </a:r>
            <a:r>
              <a:rPr lang="en-GB" dirty="0"/>
              <a:t>/</a:t>
            </a:r>
            <a:r>
              <a:rPr lang="en-GB" dirty="0">
                <a:solidFill>
                  <a:srgbClr val="FF0000"/>
                </a:solidFill>
              </a:rPr>
              <a:t>5V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4E9946-606B-0758-84DF-609F46690425}"/>
              </a:ext>
            </a:extLst>
          </p:cNvPr>
          <p:cNvSpPr txBox="1"/>
          <p:nvPr/>
        </p:nvSpPr>
        <p:spPr>
          <a:xfrm>
            <a:off x="8634370" y="2148916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4.2V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0238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iw19w5vq3@outlook.com</dc:creator>
  <cp:lastModifiedBy>iw19w5vq3@outlook.com</cp:lastModifiedBy>
  <cp:revision>9</cp:revision>
  <dcterms:created xsi:type="dcterms:W3CDTF">2024-11-29T06:02:39Z</dcterms:created>
  <dcterms:modified xsi:type="dcterms:W3CDTF">2024-11-29T09:28:07Z</dcterms:modified>
</cp:coreProperties>
</file>